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2" r:id="rId3"/>
    <p:sldId id="257" r:id="rId4"/>
    <p:sldId id="264" r:id="rId5"/>
    <p:sldId id="265" r:id="rId6"/>
    <p:sldId id="259" r:id="rId7"/>
    <p:sldId id="260" r:id="rId8"/>
    <p:sldId id="274" r:id="rId9"/>
    <p:sldId id="266" r:id="rId10"/>
    <p:sldId id="262" r:id="rId11"/>
    <p:sldId id="261" r:id="rId12"/>
    <p:sldId id="280" r:id="rId13"/>
    <p:sldId id="267" r:id="rId14"/>
    <p:sldId id="268" r:id="rId15"/>
    <p:sldId id="269" r:id="rId16"/>
    <p:sldId id="270" r:id="rId17"/>
    <p:sldId id="275" r:id="rId18"/>
    <p:sldId id="273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07" autoAdjust="0"/>
    <p:restoredTop sz="86469" autoAdjust="0"/>
  </p:normalViewPr>
  <p:slideViewPr>
    <p:cSldViewPr>
      <p:cViewPr>
        <p:scale>
          <a:sx n="41" d="100"/>
          <a:sy n="41" d="100"/>
        </p:scale>
        <p:origin x="38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AC0C-A4DB-48E5-90AE-DCBF1F985E60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EF4DE-83B0-4612-9A16-7D078DDD0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5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6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F4DE-83B0-4612-9A16-7D078DDD0D2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5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026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285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5551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335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2547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8534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332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8990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7574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317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26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B494-9CAD-4B67-B5CF-31D720FC8C6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D1FB-D3A9-4F7B-86AC-E2931489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Письмо  Деда Урала.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016824" cy="4968552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 Здравствуйте, мои  дорогие дети. Мне  никто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писал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письма с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просьбой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рассказать про мои горы. Как я их люблю!  Они такие красивые!</a:t>
            </a:r>
          </a:p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Да, что говорить. Вы лучше посмотрите мой фильм. Обязательно напишите ответ.</a:t>
            </a:r>
          </a:p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Понравились вам мои горы или нет. Спасибо за письмо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свидания.  Дед Урал».</a:t>
            </a:r>
          </a:p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dirty="0" smtClean="0"/>
              <a:t>Олени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174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717031"/>
            <a:ext cx="4040188" cy="2409131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0493" y="3997078"/>
            <a:ext cx="4006280" cy="24562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0493" y="4545012"/>
            <a:ext cx="4041775" cy="23129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Users\АН\Desktop\приполярн\4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" y="260648"/>
            <a:ext cx="3864470" cy="31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\Desktop\приполярн\ол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025"/>
            <a:ext cx="4330270" cy="304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\Desktop\приполярн\10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93" y="1340768"/>
            <a:ext cx="4123755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47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Растения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3427612" cy="1988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057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5419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93095"/>
            <a:ext cx="4041775" cy="18330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АН\Desktop\приполярн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244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\Desktop\приполярн\11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0484"/>
            <a:ext cx="3922713" cy="42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13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Дети, что бы это значило?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683568" y="1916832"/>
            <a:ext cx="8064895" cy="3566677"/>
          </a:xfrm>
          <a:custGeom>
            <a:avLst/>
            <a:gdLst>
              <a:gd name="connsiteX0" fmla="*/ 0 w 6662058"/>
              <a:gd name="connsiteY0" fmla="*/ 2892513 h 2926944"/>
              <a:gd name="connsiteX1" fmla="*/ 653143 w 6662058"/>
              <a:gd name="connsiteY1" fmla="*/ 690488 h 2926944"/>
              <a:gd name="connsiteX2" fmla="*/ 1287625 w 6662058"/>
              <a:gd name="connsiteY2" fmla="*/ 2799206 h 2926944"/>
              <a:gd name="connsiteX3" fmla="*/ 1847462 w 6662058"/>
              <a:gd name="connsiteY3" fmla="*/ 1231664 h 2926944"/>
              <a:gd name="connsiteX4" fmla="*/ 2463282 w 6662058"/>
              <a:gd name="connsiteY4" fmla="*/ 2911174 h 2926944"/>
              <a:gd name="connsiteX5" fmla="*/ 3489649 w 6662058"/>
              <a:gd name="connsiteY5" fmla="*/ 23 h 2926944"/>
              <a:gd name="connsiteX6" fmla="*/ 4497355 w 6662058"/>
              <a:gd name="connsiteY6" fmla="*/ 2855190 h 2926944"/>
              <a:gd name="connsiteX7" fmla="*/ 5505062 w 6662058"/>
              <a:gd name="connsiteY7" fmla="*/ 690488 h 2926944"/>
              <a:gd name="connsiteX8" fmla="*/ 6662058 w 6662058"/>
              <a:gd name="connsiteY8" fmla="*/ 2911174 h 29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2058" h="2926944">
                <a:moveTo>
                  <a:pt x="0" y="2892513"/>
                </a:moveTo>
                <a:cubicBezTo>
                  <a:pt x="219269" y="1799276"/>
                  <a:pt x="438539" y="706039"/>
                  <a:pt x="653143" y="690488"/>
                </a:cubicBezTo>
                <a:cubicBezTo>
                  <a:pt x="867747" y="674937"/>
                  <a:pt x="1088572" y="2709010"/>
                  <a:pt x="1287625" y="2799206"/>
                </a:cubicBezTo>
                <a:cubicBezTo>
                  <a:pt x="1486678" y="2889402"/>
                  <a:pt x="1651519" y="1213003"/>
                  <a:pt x="1847462" y="1231664"/>
                </a:cubicBezTo>
                <a:cubicBezTo>
                  <a:pt x="2043405" y="1250325"/>
                  <a:pt x="2189584" y="3116447"/>
                  <a:pt x="2463282" y="2911174"/>
                </a:cubicBezTo>
                <a:cubicBezTo>
                  <a:pt x="2736980" y="2705901"/>
                  <a:pt x="3150637" y="9354"/>
                  <a:pt x="3489649" y="23"/>
                </a:cubicBezTo>
                <a:cubicBezTo>
                  <a:pt x="3828661" y="-9308"/>
                  <a:pt x="4161453" y="2740112"/>
                  <a:pt x="4497355" y="2855190"/>
                </a:cubicBezTo>
                <a:cubicBezTo>
                  <a:pt x="4833257" y="2970268"/>
                  <a:pt x="5144278" y="681157"/>
                  <a:pt x="5505062" y="690488"/>
                </a:cubicBezTo>
                <a:cubicBezTo>
                  <a:pt x="5865846" y="699819"/>
                  <a:pt x="6167536" y="2702790"/>
                  <a:pt x="6662058" y="29111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70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850106"/>
          </a:xfr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Северный Урал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3682752" cy="2708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005064"/>
            <a:ext cx="4041775" cy="25840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098" name="Picture 2" descr="C:\Users\АН\Desktop\северный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88432" cy="26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\Desktop\северный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1196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\Desktop\северный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194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Останцы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/>
          <a:p>
            <a:endParaRPr lang="ru-RU"/>
          </a:p>
        </p:txBody>
      </p:sp>
      <p:pic>
        <p:nvPicPr>
          <p:cNvPr id="5123" name="Picture 3" descr="C:\Users\АН\Desktop\северный\колпа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24944"/>
            <a:ext cx="4104456" cy="30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\Desktop\болва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43204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\Desktop\северный\сев урал остан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3972"/>
            <a:ext cx="39243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76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Средний Урал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4040188" cy="244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63637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C:\Users\АН\Desktop\средний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04444" cy="2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\Desktop\средний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5313"/>
            <a:ext cx="3744416" cy="31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\Desktop\средний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6" y="1479699"/>
            <a:ext cx="4672012" cy="43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7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4042792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выветривание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636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АН\Desktop\средний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4999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\Desktop\средний\ср у колп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717030"/>
            <a:ext cx="4450779" cy="30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\Desktop\средний\7 братьевср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1"/>
            <a:ext cx="4355976" cy="30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\Desktop\чертов палец ср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92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Каменный город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0"/>
            <a:ext cx="3394720" cy="1844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3042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5"/>
            <a:ext cx="4041775" cy="26642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АН\Desktop\kamen-gorod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07987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\Desktop\кам-гор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503738" cy="32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\Desktop\kamen-gorod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1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36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1914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717031"/>
            <a:ext cx="4040188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Н\Desktop\зюрат\гор зю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"/>
            <a:ext cx="4608512" cy="314096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\Desktop\алекс с\aleksandrovskaya-sopka-2.jpg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6313"/>
            <a:ext cx="4608512" cy="300903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Н\Desktop\южный\яман тау ю 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16313"/>
            <a:ext cx="3779912" cy="334168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Н\Desktop\южный\юу ирем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2007"/>
            <a:ext cx="3456384" cy="3429001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4149080"/>
            <a:ext cx="11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Яман</a:t>
            </a:r>
            <a:r>
              <a:rPr lang="ru-RU" dirty="0" smtClean="0">
                <a:solidFill>
                  <a:srgbClr val="00B0F0"/>
                </a:solidFill>
              </a:rPr>
              <a:t> - Тау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387" y="3789040"/>
            <a:ext cx="24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Александровская сопка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76672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Хребет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Зюраткуль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140968"/>
            <a:ext cx="18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Хребет  </a:t>
            </a:r>
            <a:r>
              <a:rPr lang="ru-RU" dirty="0" err="1" smtClean="0">
                <a:solidFill>
                  <a:srgbClr val="FFC000"/>
                </a:solidFill>
              </a:rPr>
              <a:t>Иремель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4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Какой секрет приготовил Дед Урал?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Н\Desktop\мал шкат\з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348880"/>
            <a:ext cx="7620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34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5796136" cy="648072"/>
          </a:xfrm>
          <a:solidFill>
            <a:srgbClr val="FFFF00"/>
          </a:solidFill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Карта Уральских гор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389877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42" name="Picture 2" descr="C:\Users\АН\Desktop\южный\ufo-sightings-alien-craft-spotted-over-russia-and-costa-rica-videos-ibtimescouk_dkra-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3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77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392488" cy="576064"/>
          </a:xfrm>
          <a:solidFill>
            <a:srgbClr val="FFFF00"/>
          </a:solidFill>
          <a:ln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Полярный Урал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3682752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789039"/>
            <a:ext cx="4041775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b="1" dirty="0"/>
          </a:p>
        </p:txBody>
      </p:sp>
      <p:pic>
        <p:nvPicPr>
          <p:cNvPr id="3075" name="Picture 3" descr="C:\Users\АН\Desktop\пол у\пол у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" y="3212976"/>
            <a:ext cx="40961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\Desktop\пол у\пол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032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АН\Desktop\пол у\пол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1" y="260648"/>
            <a:ext cx="38362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14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79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\Desktop\пол у\пол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213"/>
            <a:ext cx="4680520" cy="579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\Desktop\пол у\пол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213"/>
            <a:ext cx="3312368" cy="25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\Desktop\пол у\пол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8254"/>
            <a:ext cx="3528392" cy="30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21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Водопады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174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037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221087"/>
            <a:ext cx="4041775" cy="19050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АН\Desktop\пол у\водполусев лед оке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42484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\Desktop\пол у\вод5п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42484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\Desktop\пол у\вод2п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72" y="4041066"/>
            <a:ext cx="3888432" cy="26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\Desktop\пол у\вод 4по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72" y="1124745"/>
            <a:ext cx="36669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2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Растения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1914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3284983"/>
            <a:ext cx="4497388" cy="30963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4437111"/>
            <a:ext cx="4041775" cy="21602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АН\Desktop\пол у\цвп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\Desktop\пол у\цветп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43204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\Desktop\пол у\раст п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1151"/>
            <a:ext cx="3844213" cy="37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78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Приполярный Урал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3707904" cy="2492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3466728" cy="3273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46647" y="4149081"/>
            <a:ext cx="4402832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3898994"/>
            <a:ext cx="4427984" cy="27703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АН\Desktop\приполярн\5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12368" cy="24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\Desktop\приполярн\12г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783335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\Desktop\приполярн\18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48" y="1689508"/>
            <a:ext cx="4427984" cy="45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05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Каменные города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3106688" cy="1842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27" y="3429000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95774" y="620688"/>
            <a:ext cx="4296866" cy="576064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36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9" y="4509120"/>
            <a:ext cx="4680520" cy="194421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АН\Desktop\камен реки\камгор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13"/>
            <a:ext cx="40377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\Desktop\камен реки\кам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67240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\Desktop\приполярн\прип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3086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64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078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\Desktop\приполярн\2г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\Desktop\приполярн\6г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744416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\Desktop\приполярн\8г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139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30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139</Words>
  <Application>Microsoft Office PowerPoint</Application>
  <PresentationFormat>Экран (4:3)</PresentationFormat>
  <Paragraphs>85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Письмо  Деда Урала.</vt:lpstr>
      <vt:lpstr>Карта Уральских гор</vt:lpstr>
      <vt:lpstr> Полярный Урал</vt:lpstr>
      <vt:lpstr>Презентация PowerPoint</vt:lpstr>
      <vt:lpstr>Водопады</vt:lpstr>
      <vt:lpstr>Растения</vt:lpstr>
      <vt:lpstr>Приполярный Урал</vt:lpstr>
      <vt:lpstr>Каменные города </vt:lpstr>
      <vt:lpstr>Презентация PowerPoint</vt:lpstr>
      <vt:lpstr>Олени</vt:lpstr>
      <vt:lpstr>Растения</vt:lpstr>
      <vt:lpstr>Дети, что бы это значило?</vt:lpstr>
      <vt:lpstr>Северный Урал</vt:lpstr>
      <vt:lpstr>Останцы</vt:lpstr>
      <vt:lpstr>Средний Урал</vt:lpstr>
      <vt:lpstr>выветривание</vt:lpstr>
      <vt:lpstr>Каменный город</vt:lpstr>
      <vt:lpstr>Презентация PowerPoint</vt:lpstr>
      <vt:lpstr>Какой секрет приготовил Дед Урал?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 –мок край</dc:title>
  <dc:creator>АН</dc:creator>
  <cp:lastModifiedBy>АН</cp:lastModifiedBy>
  <cp:revision>72</cp:revision>
  <dcterms:created xsi:type="dcterms:W3CDTF">2015-01-04T08:08:41Z</dcterms:created>
  <dcterms:modified xsi:type="dcterms:W3CDTF">2015-01-18T06:46:59Z</dcterms:modified>
</cp:coreProperties>
</file>