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8B1ACAC-99C2-4A92-B9E6-AD64D3FFB19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ACAC-99C2-4A92-B9E6-AD64D3FFB19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8B1ACAC-99C2-4A92-B9E6-AD64D3FFB19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8B1ACAC-99C2-4A92-B9E6-AD64D3FFB19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8B1ACAC-99C2-4A92-B9E6-AD64D3FFB19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68C1498-6265-4CC7-AB9D-76D548F1006A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ACAC-99C2-4A92-B9E6-AD64D3FFB19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8B1ACAC-99C2-4A92-B9E6-AD64D3FFB19E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8B1ACAC-99C2-4A92-B9E6-AD64D3FFB1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B1ACAC-99C2-4A92-B9E6-AD64D3FFB1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8B1ACAC-99C2-4A92-B9E6-AD64D3FFB19E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C1498-6265-4CC7-AB9D-76D548F1006A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8B1ACAC-99C2-4A92-B9E6-AD64D3FFB19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68C1498-6265-4CC7-AB9D-76D548F1006A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68C1498-6265-4CC7-AB9D-76D548F1006A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8B1ACAC-99C2-4A92-B9E6-AD64D3FFB19E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3356992"/>
            <a:ext cx="7520880" cy="17526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НОД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«Знакомство с деньгами»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Финансовая грамотность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Познакомить с деньгами достоинством 1,2,5,10, рублей, 1,5,10 копеек. </a:t>
            </a:r>
          </a:p>
          <a:p>
            <a:pPr algn="just"/>
            <a:r>
              <a:rPr lang="ru-RU" dirty="0" smtClean="0"/>
              <a:t>Ввести понятия: деньги, монета, купюра, рубль, копейка. </a:t>
            </a:r>
          </a:p>
          <a:p>
            <a:pPr algn="just"/>
            <a:r>
              <a:rPr lang="ru-RU" dirty="0" smtClean="0"/>
              <a:t>Учить устанавливать соотношение между монетами и числами. </a:t>
            </a:r>
          </a:p>
          <a:p>
            <a:pPr algn="just"/>
            <a:r>
              <a:rPr lang="ru-RU" dirty="0" smtClean="0"/>
              <a:t>Закрепить знание о составе числа из двух меньших чисел и из единиц. </a:t>
            </a:r>
          </a:p>
          <a:p>
            <a:pPr algn="just"/>
            <a:r>
              <a:rPr lang="ru-RU" dirty="0" smtClean="0"/>
              <a:t>Учить составлять различные комбинации из имеющегося набора монет. </a:t>
            </a:r>
          </a:p>
          <a:p>
            <a:pPr algn="just"/>
            <a:r>
              <a:rPr lang="ru-RU" dirty="0" smtClean="0"/>
              <a:t>Обогащать активный словарь.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WhatsApp Image 2021-01-25 at 19.37.45.jpe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476672"/>
            <a:ext cx="5688632" cy="5688632"/>
          </a:xfrm>
        </p:spPr>
      </p:pic>
      <p:sp>
        <p:nvSpPr>
          <p:cNvPr id="5" name="TextBox 4"/>
          <p:cNvSpPr txBox="1"/>
          <p:nvPr/>
        </p:nvSpPr>
        <p:spPr>
          <a:xfrm>
            <a:off x="6084168" y="2780928"/>
            <a:ext cx="28953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Знакомимся с деньгами. </a:t>
            </a:r>
          </a:p>
          <a:p>
            <a:r>
              <a:rPr lang="ru-RU" dirty="0" smtClean="0"/>
              <a:t>Что такое купюра, </a:t>
            </a:r>
          </a:p>
          <a:p>
            <a:r>
              <a:rPr lang="ru-RU" dirty="0"/>
              <a:t>м</a:t>
            </a:r>
            <a:r>
              <a:rPr lang="ru-RU" dirty="0" smtClean="0"/>
              <a:t>онета?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WhatsApp Image 2021-01-25 at 19.37.45.jpe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4608512" cy="4608512"/>
          </a:xfrm>
        </p:spPr>
      </p:pic>
      <p:pic>
        <p:nvPicPr>
          <p:cNvPr id="3" name="Содержимое 3" descr="WhatsApp Image 2021-01-25 at 19.37.45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2204864"/>
            <a:ext cx="4464496" cy="44644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5576" y="5373216"/>
            <a:ext cx="28087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Идем в магазин. </a:t>
            </a:r>
          </a:p>
          <a:p>
            <a:r>
              <a:rPr lang="ru-RU" dirty="0" smtClean="0"/>
              <a:t>Что мы сможем купить?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Содержимое 3" descr="WhatsApp Image 2021-01-25 at 19.37.45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4608512" cy="4608512"/>
          </a:xfrm>
          <a:prstGeom prst="rect">
            <a:avLst/>
          </a:prstGeom>
        </p:spPr>
      </p:pic>
      <p:pic>
        <p:nvPicPr>
          <p:cNvPr id="4" name="Содержимое 3" descr="WhatsApp Image 2021-01-25 at 19.37.45.jpe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4355976" y="2060848"/>
            <a:ext cx="4608512" cy="4608512"/>
          </a:xfrm>
        </p:spPr>
      </p:pic>
      <p:sp>
        <p:nvSpPr>
          <p:cNvPr id="5" name="TextBox 4"/>
          <p:cNvSpPr txBox="1"/>
          <p:nvPr/>
        </p:nvSpPr>
        <p:spPr>
          <a:xfrm>
            <a:off x="251520" y="5373216"/>
            <a:ext cx="39243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Какие деньги были раньше? </a:t>
            </a:r>
          </a:p>
          <a:p>
            <a:r>
              <a:rPr lang="ru-RU" dirty="0" smtClean="0"/>
              <a:t>А что на них можно было купить?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Содержимое 3" descr="WhatsApp Image 2021-01-25 at 19.37.45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4608512" cy="4608512"/>
          </a:xfrm>
          <a:prstGeom prst="rect">
            <a:avLst/>
          </a:prstGeom>
        </p:spPr>
      </p:pic>
      <p:pic>
        <p:nvPicPr>
          <p:cNvPr id="4" name="Содержимое 3" descr="WhatsApp Image 2021-01-25 at 19.37.45.jpe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4355976" y="2060848"/>
            <a:ext cx="4608512" cy="4608512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28</TotalTime>
  <Words>100</Words>
  <Application>Microsoft Office PowerPoint</Application>
  <PresentationFormat>Экран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Georgia</vt:lpstr>
      <vt:lpstr>Times New Roman</vt:lpstr>
      <vt:lpstr>Wingdings</vt:lpstr>
      <vt:lpstr>Wingdings 2</vt:lpstr>
      <vt:lpstr>Официальная</vt:lpstr>
      <vt:lpstr>Финансовая грамотность</vt:lpstr>
      <vt:lpstr>Цель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Финансовая грамотность</dc:title>
  <dc:creator>1311117</dc:creator>
  <cp:lastModifiedBy>Учетная запись Майкрософт</cp:lastModifiedBy>
  <cp:revision>3</cp:revision>
  <dcterms:created xsi:type="dcterms:W3CDTF">2021-01-26T11:29:10Z</dcterms:created>
  <dcterms:modified xsi:type="dcterms:W3CDTF">2024-08-24T11:25:24Z</dcterms:modified>
</cp:coreProperties>
</file>