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5" r:id="rId2"/>
    <p:sldId id="256" r:id="rId3"/>
    <p:sldId id="257" r:id="rId4"/>
    <p:sldId id="264" r:id="rId5"/>
    <p:sldId id="258" r:id="rId6"/>
    <p:sldId id="259" r:id="rId7"/>
    <p:sldId id="260" r:id="rId8"/>
    <p:sldId id="261" r:id="rId9"/>
    <p:sldId id="263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10C1F-91E1-49E3-BBB3-A281AD84EE75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1894F-FD0C-41A9-815F-251CD77216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024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7308B-102D-4FDC-8211-70F29C60B19C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540AE-19F1-4437-BE8A-FB168BC053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50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Рассмотри</a:t>
            </a:r>
            <a:r>
              <a:rPr lang="ru-RU" baseline="0" dirty="0" smtClean="0"/>
              <a:t> рисунки. Выбери те картинки, которые подходят к воздушному виду транспорта. Кликни по ним мышкой. Какие картинки оказались лишними? Почему? Кликни по ним мышкой. Что произошло? </a:t>
            </a:r>
          </a:p>
          <a:p>
            <a:r>
              <a:rPr lang="ru-RU" baseline="0" dirty="0" smtClean="0"/>
              <a:t>Какой ещё воздушный транспорт ты знаешь? Назови.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540AE-19F1-4437-BE8A-FB168BC0537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76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Рассмотри</a:t>
            </a:r>
            <a:r>
              <a:rPr lang="ru-RU" baseline="0" dirty="0" smtClean="0"/>
              <a:t> рисунки. Выбери те картинки, которые подходят к наземному виду транспорта. Кликни по ним мышкой. Какие картинки оказались лишними? Почему? Кликни по ним мышкой. Что произошло? </a:t>
            </a:r>
          </a:p>
          <a:p>
            <a:r>
              <a:rPr lang="ru-RU" baseline="0" dirty="0" smtClean="0"/>
              <a:t>Какой ещё наземный транспорт ты знаешь? Назови. Какие машины специального назначения ты знаешь?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540AE-19F1-4437-BE8A-FB168BC0537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14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Рассмотри</a:t>
            </a:r>
            <a:r>
              <a:rPr lang="ru-RU" baseline="0" dirty="0" smtClean="0"/>
              <a:t> рисунки. Выбери те картинки, которые подходят к водному виду транспорта. Кликни по ним мышкой. Какие картинки оказались лишними? Почему? Кликни по ним мышкой. Что произошло? </a:t>
            </a:r>
          </a:p>
          <a:p>
            <a:r>
              <a:rPr lang="ru-RU" baseline="0" dirty="0" smtClean="0"/>
              <a:t>Какой ещё водный транспорт ты знаешь? Назови.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540AE-19F1-4437-BE8A-FB168BC0537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89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Рассмотри</a:t>
            </a:r>
            <a:r>
              <a:rPr lang="ru-RU" baseline="0" dirty="0" smtClean="0"/>
              <a:t> рисунки. Выбери те картинки, которые подходят </a:t>
            </a:r>
            <a:r>
              <a:rPr lang="ru-RU" baseline="0" smtClean="0"/>
              <a:t>к подземному </a:t>
            </a:r>
            <a:r>
              <a:rPr lang="ru-RU" baseline="0" dirty="0" smtClean="0"/>
              <a:t>виду транспорта. Кликни по ним мышкой. Какие картинки оказались лишними? Почему? Кликни по ним мышкой. Что произошло?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540AE-19F1-4437-BE8A-FB168BC0537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90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6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134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90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606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45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8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196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18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07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4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64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4902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237B8-5B64-49B5-86AB-DE08EEA96830}" type="datetimeFigureOut">
              <a:rPr lang="ru-RU" smtClean="0"/>
              <a:t>04.11.2020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8042F-8CDC-4131-9034-D349CA4FF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52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неделя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«Виды </a:t>
            </a:r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транспорта»</a:t>
            </a:r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навыки исследовательской и творческой деятельности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27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Выставка исследовательских работ воспитанников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16" y="1673605"/>
            <a:ext cx="3493520" cy="465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734272" cy="355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8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27327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ТРАНСПОРТА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73" y="864071"/>
            <a:ext cx="6669087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44009" y="5916457"/>
            <a:ext cx="4348126" cy="911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1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sovenok.co.uk/transport/demo/poster-transport_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624736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8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dirty="0" smtClean="0">
                <a:solidFill>
                  <a:srgbClr val="FF0000"/>
                </a:solidFill>
              </a:rPr>
              <a:t> Что лишнее?</a:t>
            </a:r>
            <a:endParaRPr lang="ru-RU" sz="8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24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-2588"/>
            <a:ext cx="6285384" cy="91130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Воздушный транспорт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F:\Таня 2013\ФОТО новый диск\Клипарты\ПДД\Виды транспорта -для презент\Воздух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594"/>
            <a:ext cx="2091610" cy="226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Таня 2013\ФОТО новый диск\Клипарты\ПДД\Виды транспорта -для презент\Вертолёт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51" y="718411"/>
            <a:ext cx="2196455" cy="195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Таня 2013\ФОТО новый диск\Клипарты\ПДД\Виды транспорта -для презент\Аэростат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31331"/>
            <a:ext cx="2334877" cy="171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Таня 2013\ФОТО новый диск\Клипарты\ПДД\Виды транспорта -для презент\Воздушный шар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364" y="1908833"/>
            <a:ext cx="1808088" cy="235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Таня 2013\ФОТО новый диск\Клипарты\ПДД\Виды транспорта -для презент\Дельтаплан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2673965"/>
            <a:ext cx="2696782" cy="133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Таня 2013\ФОТО новый диск\Клипарты\ПДД\Виды транспорта -для презент\Кукурузник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9144" y="4324491"/>
            <a:ext cx="2376264" cy="1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Таня 2013\ФОТО новый диск\Клипарты\ПДД\Виды транспорта -для презент\Машина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2301232" cy="178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Таня 2013\ФОТО новый диск\Клипарты\ПДД\Виды транспорта -для презент\Парусник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59" y="785114"/>
            <a:ext cx="2004902" cy="230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F:\Таня 2013\ФОТО новый диск\Клипарты\ПДД\Виды транспорта -для презент\Плот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41168"/>
            <a:ext cx="2304682" cy="156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53097" y="6544809"/>
            <a:ext cx="6691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Выбери воздушный транспорт и кликни на нужную картинку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5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C 0.06892 4.44444E-6 0.125 0.05601 0.125 0.12476 C 0.125 0.19375 0.06892 0.24976 -2.77778E-7 0.24976 C -0.06892 0.24976 -0.125 0.19375 -0.125 0.12476 C -0.125 0.05601 -0.06892 4.44444E-6 -2.77778E-7 4.44444E-6 Z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1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-2588"/>
            <a:ext cx="5709320" cy="91130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Наземный транспорт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621969" cy="244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F:\Таня 2013\ФОТО новый диск\Клипарты\ПДД\Виды транспорта -для презент\Ракет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20688"/>
            <a:ext cx="2012045" cy="181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:\Таня 2013\ФОТО новый диск\Клипарты\ПДД\Виды транспорта -для презент\Такс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50" y="5157192"/>
            <a:ext cx="1998663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F:\Таня 2013\ФОТО новый диск\Клипарты\ПДД\Виды транспорта -для презент\Трамвай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44" y="842714"/>
            <a:ext cx="17748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:\Таня 2013\ФОТО новый диск\Клипарты\ПДД\Виды транспорта -для презент\самолет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26" y="4945956"/>
            <a:ext cx="2822575" cy="17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F:\Таня 2013\ФОТО новый диск\Клипарты\ПДД\Виды транспорта -для презент\Резиновая  лод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22" y="3610079"/>
            <a:ext cx="2511487" cy="130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F:\Таня 2013\ФОТО новый диск\Клипарты\ПДД\Виды транспорта -для презент\Троллейбус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27814" y="2301886"/>
            <a:ext cx="2242321" cy="181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F:\Таня 2013\ФОТО новый диск\Клипарты\ПДД\Виды транспорта -для презент\Паровоз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608" y="3530109"/>
            <a:ext cx="2088232" cy="187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F:\Таня 2013\ФОТО новый диск\Клипарты\ПДД\Виды транспорта -для презент\велосипед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112" y="2023597"/>
            <a:ext cx="1758089" cy="143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2692" y="6527205"/>
            <a:ext cx="7038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Выбери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наземный транспорт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кликни на нужную картинку</a:t>
            </a:r>
          </a:p>
        </p:txBody>
      </p:sp>
    </p:spTree>
    <p:extLst>
      <p:ext uri="{BB962C8B-B14F-4D97-AF65-F5344CB8AC3E}">
        <p14:creationId xmlns:p14="http://schemas.microsoft.com/office/powerpoint/2010/main" val="177945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1 0.01481 L -0.00313 0.05486 C -0.01267 0.06388 -0.02674 0.06875 -0.04132 0.06875 C -0.05833 0.06875 -0.07153 0.06388 -0.08108 0.05486 L -0.12604 0.01481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03802 0.03658 C -0.04601 0.04468 -0.05781 0.04931 -0.07031 0.04931 C -0.08455 0.04931 -0.09583 0.04468 -0.10382 0.03658 L -0.14184 -2.22222E-6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00093 L -0.00886 0.04097 C -0.01893 0.05 -0.03403 0.05486 -0.04983 0.05486 C -0.06754 0.05486 -0.08195 0.05 -0.09167 0.04097 L -0.13958 0.00093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55 0.01621 L 0.03524 0.05625 C 0.02569 0.06528 0.01146 0.07014 -0.00347 0.07014 C -0.02031 0.07014 -0.03386 0.06528 -0.0434 0.05625 L -0.08872 0.01621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89 0.00509 L -0.00781 0.04514 C -0.01754 0.05417 -0.03212 0.05903 -0.04722 0.05903 C -0.06476 0.05903 -0.07847 0.05417 -0.0882 0.04514 L -0.1349 0.00509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-2588"/>
            <a:ext cx="5853336" cy="91130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Водный транспорт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724447" cy="277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F:\Таня 2013\ФОТО новый диск\Клипарты\ПДД\Виды транспорта -для презент\Автобус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108" y="826544"/>
            <a:ext cx="2667683" cy="112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F:\Таня 2013\ФОТО новый диск\Клипарты\ПДД\Виды транспорта -для презент\Летающая тарел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523" y="3371069"/>
            <a:ext cx="2622951" cy="150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:\Таня 2013\ФОТО новый диск\Клипарты\ПДД\Виды транспорта -для презент\Пароход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26544"/>
            <a:ext cx="2507826" cy="22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F:\Таня 2013\ФОТО новый диск\Клипарты\ПДД\Виды транспорта -для презент\Пло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357" y="3104974"/>
            <a:ext cx="2380780" cy="168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:\Таня 2013\ФОТО новый диск\Клипарты\ПДД\Виды транспорта -для презент\Подводная лод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23" y="4875064"/>
            <a:ext cx="2108600" cy="16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F:\Таня 2013\ФОТО новый диск\Клипарты\ПДД\Виды транспорта -для презент\Резиновая  лод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22" y="4793235"/>
            <a:ext cx="1676400" cy="86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:\Таня 2013\ФОТО новый диск\Клипарты\ПДД\Виды транспорта -для презент\Лодка моторная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55493"/>
            <a:ext cx="2276674" cy="127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:\Таня 2013\ФОТО новый диск\Клипарты\ПДД\Виды транспорта -для презент\Мотоцикл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22" y="2773833"/>
            <a:ext cx="1778069" cy="144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8897" y="6513323"/>
            <a:ext cx="6937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Выбери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водный транспорт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кликни на нужную картинку</a:t>
            </a:r>
          </a:p>
        </p:txBody>
      </p:sp>
    </p:spTree>
    <p:extLst>
      <p:ext uri="{BB962C8B-B14F-4D97-AF65-F5344CB8AC3E}">
        <p14:creationId xmlns:p14="http://schemas.microsoft.com/office/powerpoint/2010/main" val="177945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3 0.07768 L -0.04306 -0.11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9" y="-9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93064E-6 L -0.16077 0.001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8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23 0.05248 L 2.77778E-7 1.79191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2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8 0.07052 L 0.01268 -0.107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97 0.07076 L -0.04583 -0.017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9" y="-4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-2588"/>
            <a:ext cx="5853336" cy="9113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Подземный транспорт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779"/>
            <a:ext cx="2495545" cy="217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58335"/>
            <a:ext cx="39814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232" y="772344"/>
            <a:ext cx="3168005" cy="196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111" y="2819448"/>
            <a:ext cx="3485357" cy="247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19" y="4057650"/>
            <a:ext cx="32670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71291"/>
            <a:ext cx="32766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12634" y="6515010"/>
            <a:ext cx="6937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Выбери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подземный транспорт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кликни на нужную картинку</a:t>
            </a:r>
          </a:p>
        </p:txBody>
      </p:sp>
    </p:spTree>
    <p:extLst>
      <p:ext uri="{BB962C8B-B14F-4D97-AF65-F5344CB8AC3E}">
        <p14:creationId xmlns:p14="http://schemas.microsoft.com/office/powerpoint/2010/main" val="177945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896 -4.81481E-6 L 0.10903 0.04005 C 0.1007 0.04908 0.0882 0.05394 0.07518 0.05394 C 0.06024 0.05394 0.04827 0.04908 0.03993 0.04005 L -1.66667E-6 -4.81481E-6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2.22222E-6 L 0.09427 0.04004 C 0.08697 0.04907 0.07621 0.05393 0.06493 0.05393 C 0.05191 0.05393 0.04166 0.04907 0.03437 0.04004 L 4.44444E-6 2.22222E-6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67 1.6763E-6 L 0.11892 0.04 C 0.10989 0.04902 0.09618 0.05387 0.08194 0.05387 C 0.06562 0.05387 0.0526 0.04902 0.04357 0.04 L 3.88889E-6 1.6763E-6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42" y="26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4450506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0597485">
            <a:off x="1274945" y="1842459"/>
            <a:ext cx="6829320" cy="4114933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0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</a:t>
            </a:r>
            <a:r>
              <a:rPr lang="ru-RU" sz="20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.</a:t>
            </a:r>
            <a:endParaRPr lang="ru-RU" sz="20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92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232</Words>
  <Application>Microsoft Office PowerPoint</Application>
  <PresentationFormat>Экран (4:3)</PresentationFormat>
  <Paragraphs>27</Paragraphs>
  <Slides>10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ВИДЫ   ТРАНСПОРТА</vt:lpstr>
      <vt:lpstr>Презентация PowerPoint</vt:lpstr>
      <vt:lpstr>Презентация PowerPoint</vt:lpstr>
      <vt:lpstr>Воздушный транспорт</vt:lpstr>
      <vt:lpstr>Наземный транспорт</vt:lpstr>
      <vt:lpstr>Водный транспорт</vt:lpstr>
      <vt:lpstr>Подземный транспорт</vt:lpstr>
      <vt:lpstr>  </vt:lpstr>
      <vt:lpstr>Выставка исследовательских работ воспитанников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Таня</dc:creator>
  <cp:lastModifiedBy>Пользователь Windows</cp:lastModifiedBy>
  <cp:revision>43</cp:revision>
  <cp:lastPrinted>2020-04-01T12:17:45Z</cp:lastPrinted>
  <dcterms:created xsi:type="dcterms:W3CDTF">2018-07-03T18:53:27Z</dcterms:created>
  <dcterms:modified xsi:type="dcterms:W3CDTF">2020-11-04T09:33:10Z</dcterms:modified>
</cp:coreProperties>
</file>