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76176" rIns="7935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Black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Leather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Tassel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Loafers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endParaRPr kumimoji="0" lang="ru-RU" sz="17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9B5E-369B-40C2-B48E-E713207CB502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3929066"/>
            <a:ext cx="3214710" cy="2920393"/>
          </a:xfrm>
          <a:prstGeom prst="rect">
            <a:avLst/>
          </a:prstGeom>
          <a:noFill/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3500430" y="2857496"/>
            <a:ext cx="4214842" cy="20002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1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92" y="-142900"/>
            <a:ext cx="11287204" cy="721521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7" name="Picture 5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632" y="2852936"/>
            <a:ext cx="3429024" cy="3714752"/>
          </a:xfrm>
          <a:prstGeom prst="rect">
            <a:avLst/>
          </a:prstGeom>
          <a:noFill/>
        </p:spPr>
      </p:pic>
      <p:sp>
        <p:nvSpPr>
          <p:cNvPr id="21" name="Овал 20"/>
          <p:cNvSpPr/>
          <p:nvPr/>
        </p:nvSpPr>
        <p:spPr>
          <a:xfrm>
            <a:off x="2051720" y="1988840"/>
            <a:ext cx="7456342" cy="4297680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Семинар – практикум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«Организация и методика проведения прогулки в детском саду»</a:t>
            </a:r>
          </a:p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МБДОУ – детский сад №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1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pic>
        <p:nvPicPr>
          <p:cNvPr id="2050" name="Picture 2" descr="http://fotohomka.ru/images/Jan/08/8d32c21532590befd3dd03f12aeeb270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908720"/>
            <a:ext cx="10441160" cy="5612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xn--93-6kcipsapou4ar3c.xn--p1ai/data/imagegallery/a762f951-f43c-17e6-8469-9a3fb0bf6f0b/d5cc6064-232c-1372-b3a7-7e7d20752e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5583942" cy="3140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http://xn--93-6kcipsapou4ar3c.xn--p1ai/data/imagegallery/dfa3f915-7f8a-a023-9b1b-07fd4745fcfe/347940c8-1700-2441-75eb-cfeb89714a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284984"/>
            <a:ext cx="4752528" cy="3284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2696" y="-1251520"/>
            <a:ext cx="13716096" cy="892975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116632" y="0"/>
            <a:ext cx="1238537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Требования к продолжительности прогулки.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Режим длительности проведения прогулок на улице.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0" y="1239727"/>
            <a:ext cx="1083669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дня детского сада предусматривает ежедневное проведение дневной прогулки после занятий и вечерней — после полдника. Время, отведенное на прогулки, должно строго соблюдаться.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продолжительность её составляет 4 — 4,5 часа.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Для достижения оздоровительного эффекта в летний период в режиме дня предусматривается максимальное пребывание детей на свежем воздухе с перерывами для приема пищи и сна.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зимний период прогулки на воздухе проводятся 2 раза в день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 первую половину дня — до обеда, во вторую половину дня — перед уходом детей домой. В целях недопущения переохлаждения участков тела (лицо, руки, ноги) в холодную погоду, рекомендуется отправлять детей в помещение, отапливаемый тамбур на обогрев, не более чем на 5-7 минут. Зимние прогулки в детском саду для детей до 4 лет проводятся при температуре до -15°С, для детей 5-7 лет при температуре до -20°С.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-Время выхода на прогулку каждой возрастной группы определяется режимом воспитания и обучения. Запретом для прогулок является сила ветра более 15 м/с.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2696" y="-1251520"/>
            <a:ext cx="13716096" cy="892975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396552" y="1556792"/>
            <a:ext cx="1144927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Структура прогулки: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Подвижные игры: 2-3 игры большой подвижности, 2-3 игры малой и средней подвижности, игры на выбор детей, дидактические игры.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Индивидуальная работа с детьми по развитию движений, физических качеств.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 детей на участке.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игровая деятельность.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2696" y="-1251520"/>
            <a:ext cx="13716096" cy="892975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764704"/>
            <a:ext cx="114847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                                                                   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  Наблюдение.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наблюдения: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Кратковременные наблюдения 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Длительные наблюдения 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Организуя наблюдения, воспитатель должен всегда соблюдать данную последовательность: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устанавливаются факты;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формируются связи между частями объекта;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идет накопление представлений у детей;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проводятся сопоставления;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делаются выводы и устанавливаются связи между проводимым сейчас наблюдением и проведенным ранее.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Окружающая жизнь и природа дают возможность для организации интересных и разнообразных наблюдений.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2696" y="-963488"/>
            <a:ext cx="13716096" cy="892975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324544" y="980728"/>
            <a:ext cx="108732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Инструкция проведения прогулок в ДОУ.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Разработку прогулки начните с календарного планирования.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Подготовьте все необходимое оборудование для организации деятельности детей.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 краткий план прогулки и зафиксируйте его на карточке.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Обязательно настройте воспитанников на прогулку.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Подготовьте участок для проведения прогулки.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проведении прогулки обязательно чередуйте виды деятельности дошкольников.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Включите в прогулку трудовую деятельность.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299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Helvetica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Требования к продолжительности прогулки.  Режим длительности проведения прогулок на улице.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  федорова</dc:creator>
  <cp:lastModifiedBy>Пользователь Windows</cp:lastModifiedBy>
  <cp:revision>19</cp:revision>
  <dcterms:created xsi:type="dcterms:W3CDTF">2015-03-22T12:14:27Z</dcterms:created>
  <dcterms:modified xsi:type="dcterms:W3CDTF">2019-08-19T02:01:21Z</dcterms:modified>
</cp:coreProperties>
</file>