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F4335D-A696-43E1-ACA9-7D24FC3EEC3E}" v="61" dt="2021-04-27T17:06:21.4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lstoukhova1980@bk.ru" clId="Web-{DEF4335D-A696-43E1-ACA9-7D24FC3EEC3E}"/>
    <pc:docChg chg="modSld">
      <pc:chgData name="tolstoukhova1980@bk.ru" userId="" providerId="" clId="Web-{DEF4335D-A696-43E1-ACA9-7D24FC3EEC3E}" dt="2021-04-27T17:06:20.536" v="33" actId="20577"/>
      <pc:docMkLst>
        <pc:docMk/>
      </pc:docMkLst>
      <pc:sldChg chg="addSp modSp">
        <pc:chgData name="tolstoukhova1980@bk.ru" userId="" providerId="" clId="Web-{DEF4335D-A696-43E1-ACA9-7D24FC3EEC3E}" dt="2021-04-27T17:06:20.536" v="33" actId="20577"/>
        <pc:sldMkLst>
          <pc:docMk/>
          <pc:sldMk cId="0" sldId="256"/>
        </pc:sldMkLst>
        <pc:spChg chg="mod">
          <ac:chgData name="tolstoukhova1980@bk.ru" userId="" providerId="" clId="Web-{DEF4335D-A696-43E1-ACA9-7D24FC3EEC3E}" dt="2021-04-27T17:03:47.470" v="0" actId="14100"/>
          <ac:spMkLst>
            <pc:docMk/>
            <pc:sldMk cId="0" sldId="256"/>
            <ac:spMk id="2" creationId="{00000000-0000-0000-0000-000000000000}"/>
          </ac:spMkLst>
        </pc:spChg>
        <pc:spChg chg="add mod">
          <ac:chgData name="tolstoukhova1980@bk.ru" userId="" providerId="" clId="Web-{DEF4335D-A696-43E1-ACA9-7D24FC3EEC3E}" dt="2021-04-27T17:06:20.536" v="33" actId="20577"/>
          <ac:spMkLst>
            <pc:docMk/>
            <pc:sldMk cId="0" sldId="256"/>
            <ac:spMk id="3" creationId="{8B87ED8B-0036-4942-8294-917B24885EB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3062" y="1717432"/>
            <a:ext cx="7995138" cy="186493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стране вежливых слов»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576" y="2708920"/>
            <a:ext cx="7772400" cy="2016224"/>
          </a:xfrm>
        </p:spPr>
        <p:txBody>
          <a:bodyPr>
            <a:normAutofit/>
          </a:bodyPr>
          <a:lstStyle/>
          <a:p>
            <a:endParaRPr lang="ru-RU" sz="3400" dirty="0" smtClean="0"/>
          </a:p>
          <a:p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Толстоухова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А.Б.,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B87ED8B-0036-4942-8294-917B24885EB7}"/>
              </a:ext>
            </a:extLst>
          </p:cNvPr>
          <p:cNvSpPr txBox="1"/>
          <p:nvPr/>
        </p:nvSpPr>
        <p:spPr>
          <a:xfrm>
            <a:off x="2930768" y="128954"/>
            <a:ext cx="37631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МБДОУ-детский сад №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818651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  <a:p>
            <a:pPr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этап- заключительный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мероприятие: «В стране вежливых слов».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332656"/>
            <a:ext cx="8503920" cy="619268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составу участников - групповой (дети, родители, педагоги)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установке – воспитательный.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познавательно-творческий, игровой.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детей: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реализации проекта: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воспитатель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Толстоухова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А.Б.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проекту: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264696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Закреплять вежливые слова в общении детей друг с другом. Воспитывать любовь, отзывчивость, сопереживание и уважение к окружающим людям. Развивать дружеское отношения в коллективе.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правилам речевого этикета;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свои поступки и поступки литературных героев, развивать связную речь, мышление;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дружеские взаимоотношения со сверстниками, относиться друг к друг доброжелательно.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представления о добре и зле;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правилам поведения за столом, в общественных местах;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говорить спокойно, вежливо, доброжелательно;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доброты, сопереживания;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 вежливых слов;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способности, память, воображение,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фантазию..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по проекту: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родители постоянно пользуются формами словесной вежливости;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умеют анализировать поступки литературных героев;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дружеских взаимоотношений детей в коллективе;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разрешать конфликтные ситуации с помощью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налаживать дружеские взаимоотношения со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26563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– подготовительный.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методическую и художественную литературу по данной теме.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 и дидактические игры.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стенда рисунков на тему: «Наши добрые дела»;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перспективного плана мероприятий.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«Как вести себя за столом», «Причины плохого настроения».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 «Вежливость воспитывается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вежливостью.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818651"/>
          </a:xfrm>
        </p:spPr>
        <p:txBody>
          <a:bodyPr>
            <a:normAutofit/>
          </a:bodyPr>
          <a:lstStyle/>
          <a:p>
            <a:pPr algn="ctr"/>
            <a:endParaRPr lang="ru-RU" b="1" dirty="0"/>
          </a:p>
          <a:p>
            <a:pPr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 - Реализация проекта.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04-27 at 09.44.01 (1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556792"/>
            <a:ext cx="3394472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вести себя за столом»</a:t>
            </a:r>
          </a:p>
        </p:txBody>
      </p:sp>
      <p:pic>
        <p:nvPicPr>
          <p:cNvPr id="5" name="Содержимое 3" descr="WhatsApp Image 2021-04-27 at 09.44.01 (1)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556792"/>
            <a:ext cx="3394471" cy="45259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04-27 at 09.44.01 (1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700808"/>
            <a:ext cx="3394471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«Как поступают вежливые дети»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04-27 at 09.44.01 (1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340768"/>
            <a:ext cx="3394471" cy="452596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«Правила этикета»</a:t>
            </a:r>
          </a:p>
        </p:txBody>
      </p:sp>
      <p:pic>
        <p:nvPicPr>
          <p:cNvPr id="5" name="Содержимое 3" descr="WhatsApp Image 2021-04-27 at 09.44.01 (1)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340768"/>
            <a:ext cx="3394470" cy="452596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10143</TotalTime>
  <Words>124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Lucida Sans Unicode</vt:lpstr>
      <vt:lpstr>Times New Roman</vt:lpstr>
      <vt:lpstr>Verdana</vt:lpstr>
      <vt:lpstr>Wingdings 2</vt:lpstr>
      <vt:lpstr>Wingdings 3</vt:lpstr>
      <vt:lpstr>Открытая</vt:lpstr>
      <vt:lpstr>Педагогический проект  «В стране вежливых слов»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«Как вести себя за столом»</vt:lpstr>
      <vt:lpstr>«Как поступают вежливые дети»</vt:lpstr>
      <vt:lpstr>«Правила этикета»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</dc:title>
  <dc:creator>1311117</dc:creator>
  <cp:lastModifiedBy>Учетная запись Майкрософт</cp:lastModifiedBy>
  <cp:revision>21</cp:revision>
  <dcterms:created xsi:type="dcterms:W3CDTF">2021-01-26T11:29:10Z</dcterms:created>
  <dcterms:modified xsi:type="dcterms:W3CDTF">2024-08-24T11:58:32Z</dcterms:modified>
</cp:coreProperties>
</file>