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7" r:id="rId3"/>
    <p:sldId id="261" r:id="rId4"/>
    <p:sldId id="278" r:id="rId5"/>
    <p:sldId id="260" r:id="rId6"/>
    <p:sldId id="280" r:id="rId7"/>
    <p:sldId id="271" r:id="rId8"/>
    <p:sldId id="263" r:id="rId9"/>
    <p:sldId id="266" r:id="rId10"/>
    <p:sldId id="265" r:id="rId11"/>
    <p:sldId id="267" r:id="rId12"/>
    <p:sldId id="270" r:id="rId13"/>
    <p:sldId id="268" r:id="rId14"/>
    <p:sldId id="273" r:id="rId15"/>
    <p:sldId id="259" r:id="rId16"/>
    <p:sldId id="258" r:id="rId17"/>
    <p:sldId id="256" r:id="rId18"/>
    <p:sldId id="264" r:id="rId19"/>
    <p:sldId id="275" r:id="rId20"/>
    <p:sldId id="274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2A4E2-60ED-490F-AAB6-F892104ABA88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20F2C-8329-4637-95BE-11EE8B5228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10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2A4E2-60ED-490F-AAB6-F892104ABA88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20F2C-8329-4637-95BE-11EE8B5228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478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2A4E2-60ED-490F-AAB6-F892104ABA88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20F2C-8329-4637-95BE-11EE8B5228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471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2A4E2-60ED-490F-AAB6-F892104ABA88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20F2C-8329-4637-95BE-11EE8B5228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110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2A4E2-60ED-490F-AAB6-F892104ABA88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20F2C-8329-4637-95BE-11EE8B5228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848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2A4E2-60ED-490F-AAB6-F892104ABA88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20F2C-8329-4637-95BE-11EE8B5228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912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2A4E2-60ED-490F-AAB6-F892104ABA88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20F2C-8329-4637-95BE-11EE8B5228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2A4E2-60ED-490F-AAB6-F892104ABA88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20F2C-8329-4637-95BE-11EE8B5228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954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2A4E2-60ED-490F-AAB6-F892104ABA88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20F2C-8329-4637-95BE-11EE8B5228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865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2A4E2-60ED-490F-AAB6-F892104ABA88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20F2C-8329-4637-95BE-11EE8B5228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05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2A4E2-60ED-490F-AAB6-F892104ABA88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20F2C-8329-4637-95BE-11EE8B5228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741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2A4E2-60ED-490F-AAB6-F892104ABA88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20F2C-8329-4637-95BE-11EE8B5228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215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9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0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0"/>
            <a:ext cx="9144000" cy="6853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99592" y="1484784"/>
            <a:ext cx="705678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Дорожные знаки  - помогающие людям.	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23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96" b="100000" l="5859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672" t="31153" r="29905" b="7686"/>
          <a:stretch/>
        </p:blipFill>
        <p:spPr bwMode="auto">
          <a:xfrm>
            <a:off x="4355976" y="2391536"/>
            <a:ext cx="3976003" cy="401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5616" y="692696"/>
            <a:ext cx="57606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Можно встретить знак такой</a:t>
            </a:r>
          </a:p>
          <a:p>
            <a:r>
              <a:rPr lang="ru-RU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На дороге скоростной,</a:t>
            </a:r>
          </a:p>
          <a:p>
            <a:r>
              <a:rPr lang="ru-RU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Где больших размеров яма</a:t>
            </a:r>
          </a:p>
          <a:p>
            <a:r>
              <a:rPr lang="ru-RU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И ходить опасно прямо,</a:t>
            </a:r>
          </a:p>
          <a:p>
            <a:r>
              <a:rPr lang="ru-RU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Там где строится район,</a:t>
            </a:r>
          </a:p>
          <a:p>
            <a:r>
              <a:rPr lang="ru-RU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Школа, дом иль стадион.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77457" y="6406604"/>
            <a:ext cx="36369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(Движение пешеходов запрещено)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353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770607"/>
            <a:ext cx="4572000" cy="295465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У него два колеса и седло на раме</a:t>
            </a:r>
          </a:p>
          <a:p>
            <a:r>
              <a:rPr lang="ru-RU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Две </a:t>
            </a:r>
            <a:r>
              <a:rPr lang="ru-RU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педали есть внизу, крутят их ногами.</a:t>
            </a:r>
          </a:p>
          <a:p>
            <a:r>
              <a:rPr lang="ru-RU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 </a:t>
            </a:r>
            <a:r>
              <a:rPr lang="ru-RU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красном круге он стоит,</a:t>
            </a:r>
          </a:p>
          <a:p>
            <a:r>
              <a:rPr lang="ru-RU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 </a:t>
            </a:r>
            <a:r>
              <a:rPr lang="ru-RU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запрете говорит.</a:t>
            </a:r>
          </a:p>
          <a:p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2320482" y="6481419"/>
            <a:ext cx="5256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(Знак «Велосипедное движение запрещено»)</a:t>
            </a:r>
            <a:endParaRPr lang="ru-RU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420888"/>
            <a:ext cx="3961344" cy="3961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440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753"/>
            <a:ext cx="914400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39752" y="6474987"/>
            <a:ext cx="2528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( движение запрещено)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732695"/>
            <a:ext cx="31683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Этот знак ну очень строгий,</a:t>
            </a:r>
          </a:p>
          <a:p>
            <a:r>
              <a:rPr lang="ru-RU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Коль стоит он на дороге.</a:t>
            </a:r>
          </a:p>
          <a:p>
            <a:r>
              <a:rPr lang="ru-RU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Говорит он нам: "Друзья,</a:t>
            </a:r>
          </a:p>
          <a:p>
            <a:r>
              <a:rPr lang="ru-RU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Ездить здесь совсем нельзя!"</a:t>
            </a:r>
            <a:endParaRPr lang="ru-RU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556" b="90000" l="24792" r="76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863" t="23084" r="24863" b="11005"/>
          <a:stretch/>
        </p:blipFill>
        <p:spPr bwMode="auto">
          <a:xfrm>
            <a:off x="3995936" y="2204864"/>
            <a:ext cx="4241963" cy="417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013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476672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Красный круг, прямоугольник</a:t>
            </a:r>
          </a:p>
          <a:p>
            <a:r>
              <a:rPr lang="ru-RU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Знать обязан каждый школьник:</a:t>
            </a:r>
          </a:p>
          <a:p>
            <a:r>
              <a:rPr lang="ru-RU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Это очень строгий знак.</a:t>
            </a:r>
          </a:p>
          <a:p>
            <a:r>
              <a:rPr lang="ru-RU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И куда б вы не спешили</a:t>
            </a:r>
          </a:p>
          <a:p>
            <a:r>
              <a:rPr lang="ru-RU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 папой на автомобиле,</a:t>
            </a:r>
          </a:p>
          <a:p>
            <a:r>
              <a:rPr lang="ru-RU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Не проедете никак.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71800" y="6485090"/>
            <a:ext cx="1940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(Въезд запрещен)</a:t>
            </a:r>
            <a:endParaRPr lang="ru-RU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24379"/>
            <a:ext cx="3833869" cy="3833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032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87624" y="620688"/>
            <a:ext cx="68407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Если свет зажегся красный, значит двигаться… (опасно)</a:t>
            </a:r>
          </a:p>
          <a:p>
            <a:r>
              <a:rPr lang="ru-RU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Этот </a:t>
            </a:r>
            <a:r>
              <a:rPr lang="ru-RU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свет – предупрежденье: жди сигнала для движенья (желтый)</a:t>
            </a:r>
          </a:p>
          <a:p>
            <a:r>
              <a:rPr lang="ru-RU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Этот </a:t>
            </a:r>
            <a:r>
              <a:rPr lang="ru-RU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свет нам говорит – пешеходам путь открыт (зеленый)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45" t="10319" r="12566" b="7194"/>
          <a:stretch/>
        </p:blipFill>
        <p:spPr bwMode="auto">
          <a:xfrm>
            <a:off x="3336641" y="2636912"/>
            <a:ext cx="4724400" cy="3907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489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5616" y="797510"/>
            <a:ext cx="4572000" cy="20928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Здесь дорожные работы-</a:t>
            </a:r>
          </a:p>
          <a:p>
            <a:r>
              <a:rPr lang="ru-RU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Ни проехать, ни пройти.</a:t>
            </a:r>
          </a:p>
          <a:p>
            <a:r>
              <a:rPr lang="ru-RU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Это место пешеходу</a:t>
            </a:r>
          </a:p>
          <a:p>
            <a:r>
              <a:rPr lang="ru-RU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Лучше просто обойти.         </a:t>
            </a:r>
          </a:p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3" b="99571" l="5889" r="93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44" r="5779"/>
          <a:stretch/>
        </p:blipFill>
        <p:spPr bwMode="auto">
          <a:xfrm>
            <a:off x="3707904" y="2249344"/>
            <a:ext cx="4694396" cy="4202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03848" y="6485493"/>
            <a:ext cx="4032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Знак «Дорожные работы»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322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972" b="93750" l="8229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531" t="17974" r="20363" b="16353"/>
          <a:stretch/>
        </p:blipFill>
        <p:spPr bwMode="auto">
          <a:xfrm>
            <a:off x="4139952" y="2762827"/>
            <a:ext cx="4469364" cy="372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3608" y="777668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Э</a:t>
            </a:r>
            <a:r>
              <a:rPr lang="ru-RU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тот знак предупреждает водителя о возможном появлении детей на дороге. Устанавливается он вблизи детского учреждения, например, школы, оздоровительного лагеря, игровой площадки.</a:t>
            </a:r>
            <a:endParaRPr lang="ru-RU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1728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45088" y="692696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Чудо конь велосипед,</a:t>
            </a:r>
          </a:p>
          <a:p>
            <a:r>
              <a:rPr lang="ru-RU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Можно ехать или нет?</a:t>
            </a:r>
          </a:p>
          <a:p>
            <a:r>
              <a:rPr lang="ru-RU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Странный этот синий знак, не понять его никак!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47856" y="6381328"/>
            <a:ext cx="2681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( велосипедная дорожка)</a:t>
            </a:r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67" b="97167" l="249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94" t="26401" r="15880" b="23997"/>
          <a:stretch/>
        </p:blipFill>
        <p:spPr bwMode="auto">
          <a:xfrm>
            <a:off x="4067944" y="2127746"/>
            <a:ext cx="4556856" cy="4423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161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sz="12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5616" y="980728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Ходят смело млад и стар,</a:t>
            </a:r>
          </a:p>
          <a:p>
            <a:r>
              <a:rPr lang="ru-RU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Даже кошки и собаки.</a:t>
            </a:r>
          </a:p>
          <a:p>
            <a:r>
              <a:rPr lang="ru-RU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Только здесь не тротуар,</a:t>
            </a:r>
          </a:p>
          <a:p>
            <a:r>
              <a:rPr lang="ru-RU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Дело все в дорожном знаке</a:t>
            </a:r>
            <a:r>
              <a:rPr lang="ru-RU" dirty="0" smtClean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11760" y="6480080"/>
            <a:ext cx="2466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(Пешеходная дорожка)</a:t>
            </a:r>
            <a:endParaRPr lang="ru-RU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70" t="3827" r="7869" b="4973"/>
          <a:stretch/>
        </p:blipFill>
        <p:spPr bwMode="auto">
          <a:xfrm>
            <a:off x="4211960" y="2234885"/>
            <a:ext cx="4117862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505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07704" y="594203"/>
            <a:ext cx="44279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Задание " Угадай-ка"</a:t>
            </a:r>
          </a:p>
          <a:p>
            <a:r>
              <a:rPr lang="ru-RU" dirty="0" smtClean="0"/>
              <a:t>Под каким номером</a:t>
            </a:r>
          </a:p>
          <a:p>
            <a:r>
              <a:rPr lang="ru-RU" dirty="0" smtClean="0"/>
              <a:t>находится знак под</a:t>
            </a:r>
          </a:p>
          <a:p>
            <a:r>
              <a:rPr lang="ru-RU" dirty="0" smtClean="0"/>
              <a:t>названием</a:t>
            </a:r>
          </a:p>
          <a:p>
            <a:r>
              <a:rPr lang="ru-RU" dirty="0" smtClean="0"/>
              <a:t>«Пешеходный</a:t>
            </a:r>
          </a:p>
          <a:p>
            <a:r>
              <a:rPr lang="ru-RU" dirty="0" smtClean="0"/>
              <a:t>переход».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443" y="3513283"/>
            <a:ext cx="1872208" cy="1875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31640" y="2564904"/>
            <a:ext cx="3417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1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 rot="21429682">
            <a:off x="4589033" y="3408013"/>
            <a:ext cx="8064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2</a:t>
            </a:r>
            <a:endParaRPr lang="ru-RU" sz="4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57547" y="5301208"/>
            <a:ext cx="6711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3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88024" y="5517232"/>
            <a:ext cx="5597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/>
              <a:t>4 </a:t>
            </a:r>
            <a:endParaRPr lang="ru-RU" sz="4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968976" y="2377844"/>
            <a:ext cx="5597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/>
              <a:t>5 </a:t>
            </a:r>
            <a:endParaRPr lang="ru-RU" sz="4000" dirty="0"/>
          </a:p>
        </p:txBody>
      </p: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109" y="2933857"/>
            <a:ext cx="1809070" cy="1771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953" y="4437816"/>
            <a:ext cx="2007691" cy="195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396" y="727369"/>
            <a:ext cx="1621160" cy="1621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8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146" y="1550989"/>
            <a:ext cx="2078576" cy="2096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480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71599" y="620688"/>
            <a:ext cx="739275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Запрещающие знаки имеют</a:t>
            </a:r>
          </a:p>
          <a:p>
            <a:r>
              <a:rPr lang="ru-RU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круглую форму и красную</a:t>
            </a:r>
          </a:p>
          <a:p>
            <a:r>
              <a:rPr lang="ru-RU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окантовку. вводят </a:t>
            </a:r>
            <a:r>
              <a:rPr lang="ru-RU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или отменяют</a:t>
            </a:r>
          </a:p>
          <a:p>
            <a:r>
              <a:rPr lang="ru-RU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определенные </a:t>
            </a:r>
            <a:r>
              <a:rPr lang="ru-RU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ограничения движения</a:t>
            </a:r>
            <a:r>
              <a:rPr lang="ru-RU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077072"/>
            <a:ext cx="2203574" cy="2227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757690"/>
            <a:ext cx="2090193" cy="2093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297" y="4472302"/>
            <a:ext cx="1990642" cy="1959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708611"/>
            <a:ext cx="2016224" cy="2012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107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59632" y="1628800"/>
            <a:ext cx="17819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 теперь</a:t>
            </a:r>
          </a:p>
          <a:p>
            <a:r>
              <a:rPr lang="ru-RU" dirty="0" smtClean="0"/>
              <a:t>посмотри</a:t>
            </a:r>
          </a:p>
          <a:p>
            <a:r>
              <a:rPr lang="ru-RU" dirty="0" smtClean="0"/>
              <a:t>внимательно и</a:t>
            </a:r>
          </a:p>
          <a:p>
            <a:r>
              <a:rPr lang="ru-RU" dirty="0" smtClean="0"/>
              <a:t>скажи какой из</a:t>
            </a:r>
          </a:p>
          <a:p>
            <a:r>
              <a:rPr lang="ru-RU" dirty="0" smtClean="0"/>
              <a:t>этих знаков</a:t>
            </a:r>
          </a:p>
          <a:p>
            <a:r>
              <a:rPr lang="ru-RU" dirty="0" smtClean="0"/>
              <a:t>лишний?</a:t>
            </a:r>
          </a:p>
          <a:p>
            <a:r>
              <a:rPr lang="ru-RU" dirty="0" smtClean="0"/>
              <a:t>И Почему?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47864" y="836712"/>
            <a:ext cx="2768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Задание " Найди лишний"</a:t>
            </a:r>
            <a:endParaRPr lang="ru-RU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773" y="1628800"/>
            <a:ext cx="2481263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905" y="1021378"/>
            <a:ext cx="1834240" cy="1837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356992"/>
            <a:ext cx="1905124" cy="1873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581" y="3861048"/>
            <a:ext cx="2079625" cy="209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772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72882" y="4046496"/>
            <a:ext cx="4572000" cy="52322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 ЗА ВНИМАНИЕ </a:t>
            </a:r>
            <a:endParaRPr lang="ru-RU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0794468">
            <a:off x="1348382" y="1705715"/>
            <a:ext cx="579498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МОЛОДЦЫ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761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43608" y="548680"/>
            <a:ext cx="7200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Предупреждающие знаки имеют</a:t>
            </a:r>
          </a:p>
          <a:p>
            <a:r>
              <a:rPr lang="ru-RU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треугольную форму, белый фон и</a:t>
            </a:r>
          </a:p>
          <a:p>
            <a:r>
              <a:rPr lang="ru-RU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красную </a:t>
            </a:r>
            <a:r>
              <a:rPr lang="ru-RU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окантовку. информируют </a:t>
            </a:r>
            <a:r>
              <a:rPr lang="ru-RU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 приближении </a:t>
            </a:r>
            <a:r>
              <a:rPr lang="ru-RU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 опасному </a:t>
            </a:r>
            <a:r>
              <a:rPr lang="ru-RU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участку дороги, </a:t>
            </a:r>
            <a:r>
              <a:rPr lang="ru-RU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движение по </a:t>
            </a:r>
            <a:r>
              <a:rPr lang="ru-RU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которому требует принятия </a:t>
            </a:r>
            <a:r>
              <a:rPr lang="ru-RU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мер, соответствующих </a:t>
            </a:r>
            <a:r>
              <a:rPr lang="ru-RU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обстановке.</a:t>
            </a:r>
            <a:endParaRPr lang="ru-RU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521" y="4073955"/>
            <a:ext cx="2672487" cy="2391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666" y="3859523"/>
            <a:ext cx="3126790" cy="2605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962537"/>
            <a:ext cx="2884448" cy="2386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225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15616" y="620688"/>
            <a:ext cx="61206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Предписывающие знаки имеют</a:t>
            </a:r>
          </a:p>
          <a:p>
            <a:r>
              <a:rPr lang="ru-RU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круглую форму и синий фон.</a:t>
            </a:r>
          </a:p>
          <a:p>
            <a:r>
              <a:rPr lang="ru-RU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предписывают </a:t>
            </a:r>
            <a:r>
              <a:rPr lang="ru-RU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участникам</a:t>
            </a:r>
          </a:p>
          <a:p>
            <a:r>
              <a:rPr lang="ru-RU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дорожного движения</a:t>
            </a:r>
          </a:p>
          <a:p>
            <a:r>
              <a:rPr lang="ru-RU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определённые действия.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140124"/>
            <a:ext cx="3473862" cy="3371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730" y="2276872"/>
            <a:ext cx="3063524" cy="2999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560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1600" y="692696"/>
            <a:ext cx="64087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Знаки </a:t>
            </a:r>
            <a:r>
              <a:rPr lang="ru-RU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особых предписаний вводят или отменяют определенные режимы движения</a:t>
            </a:r>
            <a:r>
              <a:rPr lang="ru-RU" dirty="0"/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341664"/>
            <a:ext cx="1637807" cy="1635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149080"/>
            <a:ext cx="4213188" cy="2136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847" y="2254286"/>
            <a:ext cx="1725093" cy="1722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62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51720" y="764704"/>
            <a:ext cx="4572000" cy="46474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400" b="1" i="1" dirty="0">
                <a:solidFill>
                  <a:srgbClr val="FF0000"/>
                </a:solidFill>
              </a:rPr>
              <a:t>«</a:t>
            </a:r>
            <a:r>
              <a:rPr lang="ru-RU" sz="4400" b="1" i="1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Светофор»</a:t>
            </a:r>
          </a:p>
          <a:p>
            <a:endParaRPr lang="ru-RU" sz="28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ru-RU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На </a:t>
            </a:r>
            <a:r>
              <a:rPr lang="ru-RU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красный цвет - дети стоят спокойно</a:t>
            </a:r>
            <a:r>
              <a:rPr lang="ru-RU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  <a:p>
            <a:endParaRPr lang="ru-RU" sz="28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ru-RU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На </a:t>
            </a:r>
            <a:r>
              <a:rPr lang="ru-RU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желтый цвет - хлопают в ладоши</a:t>
            </a:r>
            <a:r>
              <a:rPr lang="ru-RU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  <a:p>
            <a:endParaRPr lang="ru-RU" sz="28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ru-RU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На </a:t>
            </a:r>
            <a:r>
              <a:rPr lang="ru-RU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зеленый цвет - дети маршируют.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92" b="98221" l="9801" r="899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780928"/>
            <a:ext cx="2451403" cy="3523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819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111988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.   </a:t>
            </a:r>
            <a:endParaRPr lang="ru-RU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048" y="2320211"/>
            <a:ext cx="4032448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67283" y="6485493"/>
            <a:ext cx="3017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(Знак «Подземный переход»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833562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Под землёю коридор</a:t>
            </a:r>
          </a:p>
          <a:p>
            <a:r>
              <a:rPr lang="ru-RU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На ту сторону ведёт.</a:t>
            </a:r>
          </a:p>
          <a:p>
            <a:r>
              <a:rPr lang="ru-RU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Нет ни двери, ни ворот,</a:t>
            </a:r>
          </a:p>
          <a:p>
            <a:r>
              <a:rPr lang="ru-RU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Это тоже</a:t>
            </a:r>
            <a:r>
              <a:rPr lang="ru-RU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...</a:t>
            </a:r>
            <a:endParaRPr lang="ru-RU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7372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35596" y="949370"/>
            <a:ext cx="58326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Что за знак такой висит?</a:t>
            </a:r>
            <a:r>
              <a:rPr lang="ru-RU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ru-RU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 «Стоп!» - машинам он велит. -</a:t>
            </a:r>
            <a:r>
              <a:rPr lang="ru-RU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ru-RU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Переход, идите смело</a:t>
            </a:r>
            <a:r>
              <a:rPr lang="ru-RU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ru-RU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 полоскам черно-белым.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sz="8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668715"/>
            <a:ext cx="3704211" cy="3704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14979" y="6483905"/>
            <a:ext cx="24738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(Пешеходный переход)</a:t>
            </a:r>
          </a:p>
        </p:txBody>
      </p:sp>
    </p:spTree>
    <p:extLst>
      <p:ext uri="{BB962C8B-B14F-4D97-AF65-F5344CB8AC3E}">
        <p14:creationId xmlns:p14="http://schemas.microsoft.com/office/powerpoint/2010/main" val="2671481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290" y="3012634"/>
            <a:ext cx="6119754" cy="3099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908720"/>
            <a:ext cx="59766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У посадочных площадок</a:t>
            </a:r>
          </a:p>
          <a:p>
            <a:r>
              <a:rPr lang="ru-RU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Пассажиры транспорт ждут</a:t>
            </a:r>
          </a:p>
          <a:p>
            <a:r>
              <a:rPr lang="ru-RU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Установленный порядок</a:t>
            </a:r>
          </a:p>
          <a:p>
            <a:r>
              <a:rPr lang="ru-RU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Нарушать нельзя нам </a:t>
            </a:r>
            <a:r>
              <a:rPr lang="ru-RU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тут</a:t>
            </a:r>
            <a:endParaRPr lang="ru-RU" sz="11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72337" y="6488668"/>
            <a:ext cx="2332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(остановочный пункт)</a:t>
            </a:r>
          </a:p>
        </p:txBody>
      </p:sp>
    </p:spTree>
    <p:extLst>
      <p:ext uri="{BB962C8B-B14F-4D97-AF65-F5344CB8AC3E}">
        <p14:creationId xmlns:p14="http://schemas.microsoft.com/office/powerpoint/2010/main" val="39360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459</Words>
  <Application>Microsoft Office PowerPoint</Application>
  <PresentationFormat>Экран (4:3)</PresentationFormat>
  <Paragraphs>100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Дом</cp:lastModifiedBy>
  <cp:revision>19</cp:revision>
  <dcterms:created xsi:type="dcterms:W3CDTF">2020-11-01T16:20:01Z</dcterms:created>
  <dcterms:modified xsi:type="dcterms:W3CDTF">2020-11-02T05:52:53Z</dcterms:modified>
</cp:coreProperties>
</file>