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4" r:id="rId6"/>
    <p:sldId id="260" r:id="rId7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10D"/>
    <a:srgbClr val="46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8BAB-B44A-4426-A1E9-6D22C0F92A1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3D807-EA7A-4F5A-898E-CDEF8066E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8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D807-EA7A-4F5A-898E-CDEF8066E83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8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D807-EA7A-4F5A-898E-CDEF8066E83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1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D807-EA7A-4F5A-898E-CDEF8066E83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1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55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43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00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6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12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2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3007-C8C3-490F-969C-CB78BBE19F70}" type="datetimeFigureOut">
              <a:rPr lang="ru-RU" smtClean="0"/>
              <a:t>18.02.2026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4015-23B5-4A3B-A9CF-4FC5E32ABC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97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174" y="3516197"/>
            <a:ext cx="3892826" cy="334180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сад №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01279"/>
            <a:ext cx="10515600" cy="60567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«Просторы речи»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parajita" pitchFamily="34" charset="0"/>
              </a:rPr>
              <a:t>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35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«Речь в ритме мелодии»</a:t>
            </a:r>
          </a:p>
          <a:p>
            <a:pPr marL="0" indent="0">
              <a:spcBef>
                <a:spcPts val="600"/>
              </a:spcBef>
              <a:buNone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методической разработки: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«Волшебный барабан» как средство ритмического моделирования речи у старших дошкольников с тяжелыми нарушениями речи.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Авторы-составители: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Злобина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Валентиновна,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Шорохова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аталия Ивановна.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г. Екатеринбург, 2026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538" y="5527963"/>
            <a:ext cx="6229446" cy="2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24" y="1627675"/>
            <a:ext cx="9144793" cy="514547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301657"/>
            <a:ext cx="10515600" cy="575035"/>
          </a:xfrm>
        </p:spPr>
        <p:txBody>
          <a:bodyPr anchor="t"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концепция нашего подхода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15636" y="1102937"/>
            <a:ext cx="10938164" cy="178941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7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7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с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тяжелыми нарушениями речи (ТНР)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страдает не только звукопроизношение, но и просодика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ритм, интонация, выразительность речи, что является барьером для коммуникации.</a:t>
            </a:r>
            <a:endParaRPr lang="ru-RU" sz="6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7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решение: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Речь, ритм, игра, как трехуровневая технология коррекции речевых нарушений у дошкольников с использованием игрового пособия «Волшебный барабан».</a:t>
            </a:r>
            <a:endParaRPr lang="ru-RU" sz="6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20" y="2892351"/>
            <a:ext cx="3761558" cy="335309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07" y="1712530"/>
            <a:ext cx="9144793" cy="51454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10326" y="2967335"/>
            <a:ext cx="63159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учителя-логопеда и музыкального руководителя строится на единстве целей, но разности функциональных задач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материал и технология ритмического моделирования с использованием игрового пособия «Волшебный барабан»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связующим звеном.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4169" y="5564136"/>
            <a:ext cx="623065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1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Трехуровневая модель работы учителя-логопеда и музыкального руководителя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 Подготовительный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9938" y="1315336"/>
            <a:ext cx="5316718" cy="2667661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в рамках изучаемых лексических тем. Знакомство с текстом. Артикуляционная и дыхательная гимнастика. Отработка изолированных звуков, встречающихся в тексте. Четкое, ритмичное проговаривание с опорой на зрительные символы (картинки, мнемотаблицы). Работа над смыслом слов, слоговой структурой слова, грамматическими формами.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fontAlgn="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82325" y="1235036"/>
            <a:ext cx="5712643" cy="2667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музыкального руководителя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Музыкально-ритмическое воплощение. «Озвучивание» текста: подбор элементарных инструментов для звукоподражаний. Работа над ритмом со звучащими жестами: отхлопывание, протопывание слогового рисунка.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простейших интонациях, с четкой дикцией. Связь ритма речи с движением (ходьба, притопы).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982997"/>
            <a:ext cx="10756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результат</a:t>
            </a:r>
          </a:p>
          <a:p>
            <a:pPr algn="ctr"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проговаривает текст, понимает его содержание, артикуляционно готов к произнесению.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2287" y="5679430"/>
            <a:ext cx="623065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3634" y="131974"/>
            <a:ext cx="11331018" cy="6551629"/>
          </a:xfrm>
        </p:spPr>
        <p:txBody>
          <a:bodyPr>
            <a:normAutofit fontScale="25000" lnSpcReduction="20000"/>
          </a:bodyPr>
          <a:lstStyle/>
          <a:p>
            <a:pPr marL="0" indent="0" algn="ctr" fontAlgn="t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Совместное занятие. Ритмическое моделирование.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хором проговаривают (пропевают) скороговорку.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 ее на строчки (например, по фразе).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момент: Перед каждой строчкой ребенок крутит «Волшебный барабан».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или ребенок индивидуально произносит строчку, сопровождая каждую строчку выпавшим способом (например, на строчку «Шла Саша по шоссе» выпали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хлопок и барабан; маракасы и топот)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 каждой строчке соответствует свой жест/инструмент).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повторяется несколько раз, каждый раз с новой случайной комбинацией.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выразительно воспроизводит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правильной интонацией, ритмом, мимикой и жестами. Речь становится эмоциональной, живой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t">
              <a:lnSpc>
                <a:spcPct val="120000"/>
              </a:lnSpc>
              <a:buNone/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3: Творческое усложнение.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крутится дважды: на выбор инструмента и на выбор темпа/динамики.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парах: один крутит барабан, другой выполняет.</a:t>
            </a:r>
          </a:p>
          <a:p>
            <a:pPr fontAlgn="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«ритуальной» концовки: последнюю строчку всегда озвучивать определенным инструментом (сигнал завершения).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применяет усвоенный речевой и музыкально-игровой опыт в различных видах деятельности. Формируется коммуникативная компетентность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1137" y="5660576"/>
            <a:ext cx="623065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16" y="2825354"/>
            <a:ext cx="5376861" cy="403264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2" y="0"/>
            <a:ext cx="4141052" cy="492918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438"/>
            <a:ext cx="4476749" cy="3357562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3364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3495367"/>
            <a:ext cx="4232787" cy="3297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4755"/>
            <a:ext cx="1219305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816"/>
            <a:ext cx="10515600" cy="47134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игрового пособия «Волшебный барабан»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339" y="782427"/>
            <a:ext cx="11022496" cy="374012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Интерактивность 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игровая механика (элемент случайности) поддерживают высокую мотивацию.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Можно реализовать </a:t>
            </a: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интерактивное колесо с программой рандомайзером, 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и в </a:t>
            </a: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интерактивной версии (интерактивная доска).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Универсальность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Подходит для подгрупповой и индивидуальной работы, легко интегрируется в любую лексическую тему.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Является продуктом равноправного творческого союза </a:t>
            </a: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учителя-логопеда </a:t>
            </a:r>
            <a:r>
              <a:rPr lang="ru-RU" sz="20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музыкального </a:t>
            </a:r>
            <a:r>
              <a:rPr lang="ru-RU" sz="20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4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550</Words>
  <Application>Microsoft Office PowerPoint</Application>
  <PresentationFormat>Широкоэкранный</PresentationFormat>
  <Paragraphs>47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Aparajita</vt:lpstr>
      <vt:lpstr>Arial</vt:lpstr>
      <vt:lpstr>Calibri</vt:lpstr>
      <vt:lpstr>Calibri Light</vt:lpstr>
      <vt:lpstr>Cambria</vt:lpstr>
      <vt:lpstr>Times New Roman</vt:lpstr>
      <vt:lpstr>Тема Office</vt:lpstr>
      <vt:lpstr>Муниципальное бюджетное дошкольное образовательное учреждение - детский сад № 1</vt:lpstr>
      <vt:lpstr>Актуальность и концепция нашего подхода </vt:lpstr>
      <vt:lpstr>Трехуровневая модель работы учителя-логопеда и музыкального руководителя Этап 1 Подготовительный</vt:lpstr>
      <vt:lpstr>Презентация PowerPoint</vt:lpstr>
      <vt:lpstr>Презентация PowerPoint</vt:lpstr>
      <vt:lpstr>Преимущества игрового пособия «Волшебный барабан»: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- детский сад № 1</dc:title>
  <dc:creator>detsad1-3</dc:creator>
  <cp:lastModifiedBy>detsad1-3</cp:lastModifiedBy>
  <cp:revision>89</cp:revision>
  <cp:lastPrinted>2026-01-26T08:16:53Z</cp:lastPrinted>
  <dcterms:created xsi:type="dcterms:W3CDTF">2026-01-22T08:46:54Z</dcterms:created>
  <dcterms:modified xsi:type="dcterms:W3CDTF">2026-02-18T12:16:11Z</dcterms:modified>
</cp:coreProperties>
</file>