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61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9" r:id="rId16"/>
    <p:sldId id="278" r:id="rId17"/>
  </p:sldIdLst>
  <p:sldSz cx="9144000" cy="6858000" type="screen4x3"/>
  <p:notesSz cx="6858000" cy="9144000"/>
  <p:embeddedFontLst>
    <p:embeddedFont>
      <p:font typeface="Matilda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>
        <p:scale>
          <a:sx n="90" d="100"/>
          <a:sy n="90" d="100"/>
        </p:scale>
        <p:origin x="-2244" y="-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02.02.2018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02.02.2018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02.02.2018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02.02.2018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02.02.2018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02.02.2018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02.02.2018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02.02.2018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02.02.2018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02.02.2018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02.02.2018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91680" y="1628800"/>
            <a:ext cx="64807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atilda" pitchFamily="2" charset="0"/>
                <a:cs typeface="Arial" charset="0"/>
              </a:rPr>
              <a:t>Картотека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b="1" dirty="0" err="1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atilda" pitchFamily="2" charset="0"/>
                <a:cs typeface="Arial" charset="0"/>
              </a:rPr>
              <a:t>стретчинг</a:t>
            </a:r>
            <a:endParaRPr lang="ru-RU" sz="60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atilda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98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94119" y="26064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Упражнение 17. «Медведь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 err="1"/>
              <a:t>И.п.сесть</a:t>
            </a:r>
            <a:r>
              <a:rPr lang="ru-RU" dirty="0"/>
              <a:t> в позу прямого угла, ноги согнуть в коленях, слегка разведя их. Пятки приблизить к ягодицам. Руки провести под внешнюю сторону согнутых ног, захватить ладонью стопу с внешней стороны</a:t>
            </a:r>
            <a:r>
              <a:rPr lang="ru-RU" dirty="0" smtClean="0"/>
              <a:t>.</a:t>
            </a:r>
            <a:endParaRPr lang="ru-RU" dirty="0"/>
          </a:p>
          <a:p>
            <a:pPr lvl="0"/>
            <a:r>
              <a:rPr lang="ru-RU" dirty="0"/>
              <a:t>Поднять правой рукой правую ногу, стараясь выпрямить колено, задержаться</a:t>
            </a:r>
            <a:r>
              <a:rPr lang="ru-RU" dirty="0" smtClean="0"/>
              <a:t>.</a:t>
            </a:r>
            <a:endParaRPr lang="ru-RU" dirty="0"/>
          </a:p>
          <a:p>
            <a:pPr lvl="0"/>
            <a:r>
              <a:rPr lang="ru-RU" dirty="0"/>
              <a:t>Вернуться в </a:t>
            </a:r>
            <a:r>
              <a:rPr lang="ru-RU" dirty="0" err="1"/>
              <a:t>и.п</a:t>
            </a:r>
            <a:r>
              <a:rPr lang="ru-RU" dirty="0"/>
              <a:t>. 3–4. Проделать то же движение левой ногой.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3356992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Упражнение 18.«Божья коровка</a:t>
            </a:r>
            <a:r>
              <a:rPr lang="ru-RU" b="1" dirty="0" smtClean="0">
                <a:solidFill>
                  <a:srgbClr val="FF0000"/>
                </a:solidFill>
              </a:rPr>
              <a:t>».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 err="1"/>
              <a:t>И.п</a:t>
            </a:r>
            <a:r>
              <a:rPr lang="ru-RU" dirty="0"/>
              <a:t>.: сидя на пятках, выпрямиться, потянуться вверх, сесть на пятки, наклон вперед, носом коснуться колен, руки отвести назад, </a:t>
            </a:r>
            <a:r>
              <a:rPr lang="ru-RU" dirty="0" err="1"/>
              <a:t>и.п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b="1" dirty="0">
                <a:solidFill>
                  <a:srgbClr val="FF0000"/>
                </a:solidFill>
              </a:rPr>
              <a:t>Упражнение 19. «Лягушка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dirty="0" err="1"/>
              <a:t>И.п</a:t>
            </a:r>
            <a:r>
              <a:rPr lang="ru-RU" dirty="0"/>
              <a:t>., </a:t>
            </a:r>
            <a:r>
              <a:rPr lang="ru-RU" dirty="0" err="1"/>
              <a:t>лѐжа</a:t>
            </a:r>
            <a:r>
              <a:rPr lang="ru-RU" dirty="0"/>
              <a:t> на животе руки под подбородком, ноги максимально согнуты в коленях и раскрыты, как у лягушки. </a:t>
            </a:r>
            <a:r>
              <a:rPr lang="ru-RU" dirty="0" err="1"/>
              <a:t>Бѐдра</a:t>
            </a:r>
            <a:r>
              <a:rPr lang="ru-RU" dirty="0"/>
              <a:t> внутренней поверхностью плотно прижаты к полу, как и пятки.</a:t>
            </a:r>
          </a:p>
        </p:txBody>
      </p:sp>
      <p:pic>
        <p:nvPicPr>
          <p:cNvPr id="9218" name="Picture 2" descr="C:\Users\home\Desktop\83444152_large_0_56be7_779ba442_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678" y="2924944"/>
            <a:ext cx="1580282" cy="162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home\Desktop\116439967_large_Medved__14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119" y="581120"/>
            <a:ext cx="2529657" cy="277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home\Desktop\nIJfeqjKqZ82e0aqYiJkDe_PP2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440" y="4653136"/>
            <a:ext cx="2028056" cy="202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09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33265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Упражнение 20. «Летучая мышь</a:t>
            </a:r>
            <a:r>
              <a:rPr lang="ru-RU" b="1" dirty="0" smtClean="0">
                <a:solidFill>
                  <a:srgbClr val="FF0000"/>
                </a:solidFill>
              </a:rPr>
              <a:t>».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/>
              <a:t>И. п. сесть в позу «прямого угла», развести ноги в стороны как можно шире. Наклониться вперед, стараясь коснуться подбородком пола. Руки развести в стороны параллельно полу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95936" y="458112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Упражнение21. «Носорог</a:t>
            </a:r>
            <a:r>
              <a:rPr lang="ru-RU" b="1" dirty="0" smtClean="0">
                <a:solidFill>
                  <a:srgbClr val="FF0000"/>
                </a:solidFill>
              </a:rPr>
              <a:t>».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/>
              <a:t> И. п. лечь на спину, руки заложить за голову, ноги выпрямить, пальцы ног вытянуть. Поднять голову и плечи, одновременно поднять одну ногу, сгибая </a:t>
            </a:r>
            <a:r>
              <a:rPr lang="ru-RU" dirty="0" err="1"/>
              <a:t>еѐ</a:t>
            </a:r>
            <a:r>
              <a:rPr lang="ru-RU" dirty="0"/>
              <a:t> в колене. Стараться коленом коснуться носа.</a:t>
            </a:r>
          </a:p>
        </p:txBody>
      </p:sp>
      <p:pic>
        <p:nvPicPr>
          <p:cNvPr id="10243" name="Picture 3" descr="C:\Users\home\Desktop\Large_PNG_Bat_Clipa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0320">
            <a:off x="4179456" y="1481668"/>
            <a:ext cx="4113727" cy="292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home\Desktop\rhino_PNG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050" y="4077072"/>
            <a:ext cx="2645886" cy="210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66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4766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Упражнение 22. «Морской червяк»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/>
              <a:t>Упор стоя согнувшись;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17447" y="170080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Упражнение 23. «Улитка»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/>
              <a:t>Упор лежа на спине, касание ногами за головой;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39330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Упражнение 24. «Морской лев»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/>
              <a:t>Упор сидя между пятками, колени врозь;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67944" y="486916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Упражнение 25.  «Морская звезда»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/>
              <a:t>Лежа на животе, прогнувшись, руки в стороны, ноги врозь;</a:t>
            </a:r>
          </a:p>
        </p:txBody>
      </p:sp>
      <p:pic>
        <p:nvPicPr>
          <p:cNvPr id="11266" name="Picture 2" descr="C:\Users\home\Desktop\sea-33880_128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573016"/>
            <a:ext cx="3381932" cy="293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home\Desktop\borsuk-ta-ravlik-954x10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698" y="548680"/>
            <a:ext cx="2615246" cy="280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95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6152" y="4046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Упражнение 26. «Морской конек»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/>
              <a:t>Сед на пятках, руки за голову;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80478" y="106701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Упражнение 27. «Дельфин»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/>
              <a:t>Лежа на животе, прогнувшись, руки вверх в «замок»;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39952" y="429309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Упражнение 28. «Медуза»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/>
              <a:t>Сед ноги врозь с наклоном вперед до касания руками стопы».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39952" y="534251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Упражнение 29. «Уж»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/>
              <a:t>Сед с предельно разведенными врозь ногами, руки на пояс.</a:t>
            </a:r>
          </a:p>
        </p:txBody>
      </p:sp>
      <p:pic>
        <p:nvPicPr>
          <p:cNvPr id="12290" name="Picture 2" descr="C:\Users\home\Desktop\18997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028" y="2338669"/>
            <a:ext cx="2855054" cy="392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home\Desktop\123896392_Zoo_set_5pp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25442"/>
            <a:ext cx="3665912" cy="317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04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93605" y="47667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Упражнение 30. «Верблюд»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/>
              <a:t>Стоя на коленях, ноги вместе. Медленно наклонять корпус назад до тех пор, пока ладони не коснутся пятки. Взяться обеими руками за пятки и продвинуть корпус слегка вперед, увеличивая прогиб в позвоночнике.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83968" y="364502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Упражнение 31 .«Кольцо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/>
              <a:t> </a:t>
            </a:r>
            <a:r>
              <a:rPr lang="ru-RU" dirty="0" err="1"/>
              <a:t>И.п</a:t>
            </a:r>
            <a:r>
              <a:rPr lang="ru-RU" dirty="0"/>
              <a:t>: лечь ничком, ноги вместе, руки согнуть в локтях, ладони положить на пол на уровне плеч. Плавно без рывков, разгибая руки, поднять голову, грудь. Одновременно, сгибая ноги в коленях, постараться дотянуться ступнями до головы.</a:t>
            </a:r>
          </a:p>
        </p:txBody>
      </p:sp>
      <p:pic>
        <p:nvPicPr>
          <p:cNvPr id="13314" name="Picture 2" descr="C:\Users\home\Desktop\clipart-4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356" y="3011266"/>
            <a:ext cx="3011612" cy="329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home\Desktop\onlinelabels-clip-art--wedding-ring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96752"/>
            <a:ext cx="25400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13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332656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Упражнение 32. «Замок</a:t>
            </a:r>
            <a:r>
              <a:rPr lang="ru-RU" b="1" dirty="0" smtClean="0">
                <a:solidFill>
                  <a:srgbClr val="FF0000"/>
                </a:solidFill>
              </a:rPr>
              <a:t>».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/>
              <a:t> Дети переносят согнутую в локте правую руку через плечо ладошкой внутрь, а леву заносят за спину ладошкой вверх. Складывают пальцы обеих рук в «замочек», левой рукой тянут вниз. Возвращаются в исходящее положение. Повторяют, поменяв руки.</a:t>
            </a:r>
          </a:p>
          <a:p>
            <a:r>
              <a:rPr lang="ru-RU" dirty="0"/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39952" y="399188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Упражнение 33. «Коробочка с карандашами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/>
              <a:t>И. п: сесть в позу прямого угла. Пальцы ног вытянуты. Руки в упоре сзади. Руки поднять вверх, ладонями вперед. Не сгибая ног, нагнуться, стараясь прямыми руками достать пальцы ног. Грудью коснуться ног. Медленно вернуться в </a:t>
            </a:r>
            <a:r>
              <a:rPr lang="ru-RU" dirty="0" err="1"/>
              <a:t>и.п</a:t>
            </a:r>
            <a:r>
              <a:rPr lang="ru-RU" dirty="0"/>
              <a:t>.</a:t>
            </a:r>
          </a:p>
        </p:txBody>
      </p:sp>
      <p:pic>
        <p:nvPicPr>
          <p:cNvPr id="14339" name="Picture 3" descr="C:\Users\home\Desktop\0_e97ab_5edaba94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9115">
            <a:off x="935135" y="3579562"/>
            <a:ext cx="3217068" cy="208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home\Desktop\Zamok_s_Klyuchem__nasimke_r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05792"/>
            <a:ext cx="2857500" cy="298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12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6033" y="40466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Упражнение 34. «Волшебные палочки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 err="1"/>
              <a:t>И.п</a:t>
            </a:r>
            <a:r>
              <a:rPr lang="ru-RU" dirty="0"/>
              <a:t>: дети лежат на спине, руки спокойно вытянуты вдоль тела, ладонями вниз. Медленно поднять обе ноги вверх и так же медленно возвратить их в </a:t>
            </a:r>
            <a:r>
              <a:rPr lang="ru-RU" dirty="0" err="1"/>
              <a:t>и.п</a:t>
            </a:r>
            <a:r>
              <a:rPr lang="ru-RU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39952" y="2996952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Упражнение </a:t>
            </a:r>
            <a:r>
              <a:rPr lang="ru-RU" b="1" dirty="0" smtClean="0">
                <a:solidFill>
                  <a:srgbClr val="FF0000"/>
                </a:solidFill>
              </a:rPr>
              <a:t>35. </a:t>
            </a:r>
            <a:r>
              <a:rPr lang="ru-RU" b="1" dirty="0">
                <a:solidFill>
                  <a:srgbClr val="FF0000"/>
                </a:solidFill>
              </a:rPr>
              <a:t>«Сорванный цветок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 err="1"/>
              <a:t>И.п</a:t>
            </a:r>
            <a:r>
              <a:rPr lang="ru-RU" dirty="0"/>
              <a:t>. – сидя на полу, правая нога прямая, вытянута вперёд, левую ногу согнуть назад, колено отвести в сторону.</a:t>
            </a:r>
          </a:p>
          <a:p>
            <a:r>
              <a:rPr lang="ru-RU" dirty="0"/>
              <a:t>1- медленно поднять руки вверх, вытянуть позвоночник;</a:t>
            </a:r>
          </a:p>
          <a:p>
            <a:r>
              <a:rPr lang="ru-RU" dirty="0"/>
              <a:t>2– 4 - наклониться к прямой ноге, коснуться лбом колена, тянуться руками к пальцам ног, нога прямая;</a:t>
            </a:r>
          </a:p>
          <a:p>
            <a:r>
              <a:rPr lang="ru-RU" dirty="0"/>
              <a:t>5- 6- выпрямиться, вытянув позвоночник вверх потянуться;</a:t>
            </a:r>
          </a:p>
          <a:p>
            <a:r>
              <a:rPr lang="ru-RU" dirty="0"/>
              <a:t>То же на другую ногу.       </a:t>
            </a:r>
          </a:p>
          <a:p>
            <a:r>
              <a:rPr lang="ru-RU" dirty="0"/>
              <a:t>3-4 раза на каждую ногу.</a:t>
            </a:r>
          </a:p>
          <a:p>
            <a:r>
              <a:rPr lang="ru-RU" dirty="0"/>
              <a:t> </a:t>
            </a:r>
          </a:p>
        </p:txBody>
      </p:sp>
      <p:pic>
        <p:nvPicPr>
          <p:cNvPr id="15362" name="Picture 2" descr="C:\Users\home\Desktop\260643_7bc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147">
            <a:off x="5334000" y="260648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home\Desktop\424747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36315"/>
            <a:ext cx="2016224" cy="473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home\Desktop\424747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996952"/>
            <a:ext cx="1557678" cy="366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home\Desktop\424747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105585"/>
            <a:ext cx="1944216" cy="457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84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57850" y="42613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Упражнение 1. «Деревце</a:t>
            </a:r>
            <a:r>
              <a:rPr lang="ru-RU" b="1" dirty="0" smtClean="0">
                <a:solidFill>
                  <a:srgbClr val="FF0000"/>
                </a:solidFill>
              </a:rPr>
              <a:t>».</a:t>
            </a:r>
            <a:r>
              <a:rPr lang="ru-RU" dirty="0">
                <a:solidFill>
                  <a:srgbClr val="FF0000"/>
                </a:solidFill>
              </a:rPr>
              <a:t> </a:t>
            </a:r>
          </a:p>
          <a:p>
            <a:pPr algn="ctr"/>
            <a:r>
              <a:rPr lang="ru-RU" dirty="0" err="1"/>
              <a:t>И.п</a:t>
            </a:r>
            <a:r>
              <a:rPr lang="ru-RU" dirty="0"/>
              <a:t>. Пятки вместе, носки разведены, руки опущены вдоль тела</a:t>
            </a:r>
            <a:r>
              <a:rPr lang="ru-RU" dirty="0" smtClean="0"/>
              <a:t>.</a:t>
            </a:r>
            <a:r>
              <a:rPr lang="ru-RU" dirty="0"/>
              <a:t> </a:t>
            </a:r>
          </a:p>
          <a:p>
            <a:pPr algn="ctr"/>
            <a:r>
              <a:rPr lang="ru-RU" dirty="0"/>
              <a:t>1) Поднять прямые руки над головой – вдох</a:t>
            </a:r>
            <a:r>
              <a:rPr lang="ru-RU" dirty="0" smtClean="0"/>
              <a:t>.</a:t>
            </a:r>
            <a:r>
              <a:rPr lang="ru-RU" dirty="0"/>
              <a:t> </a:t>
            </a:r>
          </a:p>
          <a:p>
            <a:pPr algn="ctr"/>
            <a:r>
              <a:rPr lang="ru-RU" dirty="0"/>
              <a:t>2) Опустить руки, расслабиться – выдох.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450912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Упражнение 2. «Кошечка</a:t>
            </a:r>
            <a:r>
              <a:rPr lang="ru-RU" b="1" dirty="0" smtClean="0">
                <a:solidFill>
                  <a:srgbClr val="FF0000"/>
                </a:solidFill>
              </a:rPr>
              <a:t>».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 err="1"/>
              <a:t>И.п</a:t>
            </a:r>
            <a:r>
              <a:rPr lang="ru-RU" dirty="0"/>
              <a:t>. Стоя в упоре на ладони и колени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1) Прогнуться в пояснице, голову поднять вверх и вперед – вдох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2) Округлить спину, голову опустить вниз – выдох.</a:t>
            </a:r>
            <a:endParaRPr lang="ru-RU" dirty="0"/>
          </a:p>
        </p:txBody>
      </p:sp>
      <p:pic>
        <p:nvPicPr>
          <p:cNvPr id="1027" name="Picture 3" descr="C:\Users\home\Desktop\125541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2466777" cy="466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ome\Desktop\159782_kot-klipart-p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24744"/>
            <a:ext cx="2843808" cy="290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65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56667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Упражнение 3. «Звездочка</a:t>
            </a:r>
            <a:r>
              <a:rPr lang="ru-RU" b="1" dirty="0" smtClean="0">
                <a:solidFill>
                  <a:srgbClr val="FF0000"/>
                </a:solidFill>
              </a:rPr>
              <a:t>».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 err="1"/>
              <a:t>И.п</a:t>
            </a:r>
            <a:r>
              <a:rPr lang="ru-RU" dirty="0"/>
              <a:t>. Ноги на ширине плеч, стопы параллельно, руки опущены вдоль туловища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1) Вытянуть руки в стороны ладонями вниз – вдох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2) Руки опустить вниз, расслабиться – выдох.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386104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Упражнение 4. «Дуб</a:t>
            </a:r>
            <a:r>
              <a:rPr lang="ru-RU" b="1" dirty="0" smtClean="0">
                <a:solidFill>
                  <a:srgbClr val="FF0000"/>
                </a:solidFill>
              </a:rPr>
              <a:t>».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 err="1"/>
              <a:t>И.п</a:t>
            </a:r>
            <a:r>
              <a:rPr lang="ru-RU" dirty="0"/>
              <a:t>. Ноги на ширине плеч, стопы параллельно, руки опущены вдоль туловища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1) Вытянуть руки над головой, ладонями друг к другу, сделать полуприсев, ноги крепко упираются в пол – вдох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2) Руки опустить, расслабиться – выдох.</a:t>
            </a:r>
            <a:endParaRPr lang="ru-RU" dirty="0"/>
          </a:p>
        </p:txBody>
      </p:sp>
      <p:pic>
        <p:nvPicPr>
          <p:cNvPr id="2050" name="Picture 2" descr="C:\Users\home\Desktop\209992_html_m106211f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24945"/>
            <a:ext cx="2835275" cy="353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ome\Desktop\star_2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308" y="260648"/>
            <a:ext cx="324036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97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6526" y="47667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Упражнение 5. «Солнышко</a:t>
            </a:r>
            <a:r>
              <a:rPr lang="ru-RU" b="1" dirty="0" smtClean="0">
                <a:solidFill>
                  <a:srgbClr val="FF0000"/>
                </a:solidFill>
              </a:rPr>
              <a:t>».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 err="1"/>
              <a:t>И.п</a:t>
            </a:r>
            <a:r>
              <a:rPr lang="ru-RU" dirty="0"/>
              <a:t>. Ноги на ширине плеч, левая (правая) стопа развернута наружу, руки в стороны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1) На выдохе – наклоняться в левую (правую) сторону, пока левая (правая) рука не коснется пола, правая (левая) рука вытянута вверх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393305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Упражнение 6. «Волна</a:t>
            </a:r>
            <a:r>
              <a:rPr lang="ru-RU" b="1" dirty="0" smtClean="0">
                <a:solidFill>
                  <a:srgbClr val="FF0000"/>
                </a:solidFill>
              </a:rPr>
              <a:t>».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 err="1"/>
              <a:t>И.п</a:t>
            </a:r>
            <a:r>
              <a:rPr lang="ru-RU" dirty="0"/>
              <a:t>. Лечь на спину, ноги вместе, руки вдоль туловища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1) На выдохе – согнуть правую (левую) ногу и прижать ее к туловищу. Вытянутая левая (правая) нога на полу. Нижняя часть спины прижата к полу.</a:t>
            </a:r>
            <a:endParaRPr lang="ru-RU" dirty="0"/>
          </a:p>
        </p:txBody>
      </p:sp>
      <p:pic>
        <p:nvPicPr>
          <p:cNvPr id="3074" name="Picture 2" descr="C:\Users\home\Desktop\15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764704"/>
            <a:ext cx="2881313" cy="288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ome\Desktop\1827517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63025"/>
            <a:ext cx="3813546" cy="330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24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40466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Упражнение 7. «Лебедь</a:t>
            </a:r>
            <a:r>
              <a:rPr lang="ru-RU" b="1" dirty="0" smtClean="0">
                <a:solidFill>
                  <a:srgbClr val="FF0000"/>
                </a:solidFill>
              </a:rPr>
              <a:t>».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 err="1"/>
              <a:t>И.п</a:t>
            </a:r>
            <a:r>
              <a:rPr lang="ru-RU" dirty="0"/>
              <a:t>. Лежа на спине, ноги вместе, руки вдоль туловища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1) На выдохе – согнуть правую (левую) ногу, прижать ее к туловищу. Вытянутая левая (правая) нога на полу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2) Выпрямить правую (левую) ногу и потянуть к себе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3) </a:t>
            </a:r>
            <a:r>
              <a:rPr lang="ru-RU" dirty="0" err="1"/>
              <a:t>И.п</a:t>
            </a:r>
            <a:r>
              <a:rPr lang="ru-RU" dirty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39952" y="342900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Упражнение 8. «Слоник</a:t>
            </a:r>
            <a:r>
              <a:rPr lang="ru-RU" b="1" dirty="0" smtClean="0">
                <a:solidFill>
                  <a:srgbClr val="FF0000"/>
                </a:solidFill>
              </a:rPr>
              <a:t>».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 err="1"/>
              <a:t>И.п</a:t>
            </a:r>
            <a:r>
              <a:rPr lang="ru-RU" dirty="0"/>
              <a:t>. Ноги на ширине плеч, пальцы ног направлены вперед, ладони согнутых в локтях рук лежат на бедрах, позвоночник вытянут вверх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1) На выдохе – потянуться вперед вверх, наклон вперед до полного касания руками пола, пятки не отрываются от пола, спина прямая, ладони лежат на полу на ширине плеч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2) </a:t>
            </a:r>
            <a:r>
              <a:rPr lang="ru-RU" dirty="0" err="1"/>
              <a:t>И.п</a:t>
            </a:r>
            <a:r>
              <a:rPr lang="ru-RU" dirty="0"/>
              <a:t>.</a:t>
            </a:r>
          </a:p>
        </p:txBody>
      </p:sp>
      <p:pic>
        <p:nvPicPr>
          <p:cNvPr id="4098" name="Picture 2" descr="C:\Users\home\Desktop\70188148_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034" y="3394667"/>
            <a:ext cx="2832449" cy="291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ome\Desktop\swan_PNG1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664" y="404664"/>
            <a:ext cx="2613273" cy="314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98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548680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Упражнение 9. «Рыбка</a:t>
            </a:r>
            <a:r>
              <a:rPr lang="ru-RU" b="1" dirty="0" smtClean="0">
                <a:solidFill>
                  <a:srgbClr val="FF0000"/>
                </a:solidFill>
              </a:rPr>
              <a:t>».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 err="1"/>
              <a:t>И.п</a:t>
            </a:r>
            <a:r>
              <a:rPr lang="ru-RU" dirty="0"/>
              <a:t>. Лежа на животе, руки вдоль туловища, ладонями вниз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1) Вытянуть ноги и напрячь мышцы ягодиц - на вдохе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2) На </a:t>
            </a:r>
            <a:r>
              <a:rPr lang="ru-RU" dirty="0" smtClean="0"/>
              <a:t>выдохе </a:t>
            </a:r>
            <a:r>
              <a:rPr lang="ru-RU" dirty="0"/>
              <a:t>– оторвать от пола ноги и плечи, не сгибая колен. Голова и ноги должны   находиться на одном уровне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3) </a:t>
            </a:r>
            <a:r>
              <a:rPr lang="ru-RU" dirty="0" err="1"/>
              <a:t>И.п</a:t>
            </a:r>
            <a:r>
              <a:rPr lang="ru-RU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83968" y="429309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Упражнение 10. «Змея</a:t>
            </a:r>
            <a:r>
              <a:rPr lang="ru-RU" b="1" dirty="0" smtClean="0">
                <a:solidFill>
                  <a:srgbClr val="FF0000"/>
                </a:solidFill>
              </a:rPr>
              <a:t>».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 err="1"/>
              <a:t>И.п</a:t>
            </a:r>
            <a:r>
              <a:rPr lang="ru-RU" dirty="0"/>
              <a:t>. Лежа на животе, ладони под грудью, пальцами вперед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1) На выдохе – подняться на руках, руки в локтях чуть согнуты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2) </a:t>
            </a:r>
            <a:r>
              <a:rPr lang="ru-RU" dirty="0" err="1"/>
              <a:t>И.п</a:t>
            </a:r>
            <a:r>
              <a:rPr lang="ru-RU" dirty="0"/>
              <a:t>.</a:t>
            </a:r>
          </a:p>
        </p:txBody>
      </p:sp>
      <p:pic>
        <p:nvPicPr>
          <p:cNvPr id="5122" name="Picture 2" descr="C:\Users\home\Desktop\134394566_kids_art_4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613">
            <a:off x="1043608" y="3526957"/>
            <a:ext cx="3333750" cy="291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home\Desktop\94525810_large_Zmei_KlipArt_na_prozrachnom_sloe___24_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893" y="476672"/>
            <a:ext cx="3527075" cy="35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04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56667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Упражнение 11. «Веточка</a:t>
            </a:r>
            <a:r>
              <a:rPr lang="ru-RU" b="1" dirty="0" smtClean="0">
                <a:solidFill>
                  <a:srgbClr val="FF0000"/>
                </a:solidFill>
              </a:rPr>
              <a:t>».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 err="1"/>
              <a:t>И.п</a:t>
            </a:r>
            <a:r>
              <a:rPr lang="ru-RU" dirty="0"/>
              <a:t>. Узкая стойка, руки вытянуты вперед и сцеплены в «замок», ладонями наружу – вдох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1) На выдохе – поднять руки над головой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2) </a:t>
            </a:r>
            <a:r>
              <a:rPr lang="ru-RU" dirty="0" err="1"/>
              <a:t>И.п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67944" y="461109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Упражнение 12. «Гора</a:t>
            </a:r>
            <a:r>
              <a:rPr lang="ru-RU" b="1" dirty="0" smtClean="0">
                <a:solidFill>
                  <a:srgbClr val="FF0000"/>
                </a:solidFill>
              </a:rPr>
              <a:t>».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 err="1"/>
              <a:t>И.п</a:t>
            </a:r>
            <a:r>
              <a:rPr lang="ru-RU" dirty="0"/>
              <a:t>. Лежа на спине, ноги согнуты, стопы стоят на полу, руки лежат вдоль туловища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1) Оторвать бедра и таз от пола, поднять таз выше живота – вдох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2) Выдох – </a:t>
            </a:r>
            <a:r>
              <a:rPr lang="ru-RU" dirty="0" err="1"/>
              <a:t>и.п</a:t>
            </a:r>
            <a:r>
              <a:rPr lang="ru-RU" dirty="0"/>
              <a:t>.</a:t>
            </a:r>
          </a:p>
        </p:txBody>
      </p:sp>
      <p:pic>
        <p:nvPicPr>
          <p:cNvPr id="6146" name="Picture 2" descr="C:\Users\home\Desktop\gor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24944"/>
            <a:ext cx="3600400" cy="352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home\Desktop\ВЕТКИ (134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77659">
            <a:off x="4161750" y="1521728"/>
            <a:ext cx="4857941" cy="210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90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8001" y="47667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Упражнение 13. «Ель большая</a:t>
            </a:r>
            <a:r>
              <a:rPr lang="ru-RU" b="1" dirty="0" smtClean="0">
                <a:solidFill>
                  <a:srgbClr val="FF0000"/>
                </a:solidFill>
              </a:rPr>
              <a:t>».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 err="1"/>
              <a:t>И.п</a:t>
            </a:r>
            <a:r>
              <a:rPr lang="ru-RU" dirty="0"/>
              <a:t>. Стоя, ноги вместе, руки вдоль туловища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1) Развести носки врозь – вдох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2) Вытянуть позвоночник вверх, руки развести слегка в стороны вниз. Ладони направлены в пол – выдох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3) </a:t>
            </a:r>
            <a:r>
              <a:rPr lang="ru-RU" dirty="0" err="1"/>
              <a:t>И.п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67944" y="357301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Упражнение 14. «Цапля</a:t>
            </a:r>
            <a:r>
              <a:rPr lang="ru-RU" b="1" dirty="0" smtClean="0">
                <a:solidFill>
                  <a:srgbClr val="FF0000"/>
                </a:solidFill>
              </a:rPr>
              <a:t>».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 err="1"/>
              <a:t>И.п</a:t>
            </a:r>
            <a:r>
              <a:rPr lang="ru-RU" dirty="0"/>
              <a:t>. Сомкнутая стойка, руки опущены вдоль туловища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1) Согнуть правую (левую) ногу, поставить правую (левую) стопу пальцами вниз на внутреннюю поверхность левого (правого) бедра как можно выше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2) Развести руки в стороны на уровне плеч, потянуться ими в стороны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3) </a:t>
            </a:r>
            <a:r>
              <a:rPr lang="ru-RU" dirty="0" err="1"/>
              <a:t>И.п</a:t>
            </a:r>
            <a:r>
              <a:rPr lang="ru-RU" dirty="0"/>
              <a:t>.</a:t>
            </a:r>
          </a:p>
        </p:txBody>
      </p:sp>
      <p:pic>
        <p:nvPicPr>
          <p:cNvPr id="7170" name="Picture 2" descr="C:\Users\home\Desktop\0_12be09_723705d3_or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797" y="2507997"/>
            <a:ext cx="2379123" cy="407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ome\Desktop\0_3f7db_c0495b27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74402"/>
            <a:ext cx="2004729" cy="330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80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4595" y="3048198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Упражнение 15.  «Волк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 err="1"/>
              <a:t>И.п</a:t>
            </a:r>
            <a:r>
              <a:rPr lang="ru-RU" dirty="0"/>
              <a:t>.: сесть в позу прямого угла. Согнуть одну ногу в колене и разместить её так, чтобы подошва ступни касалась внутренней поверхности бедра другой ноги, колено лежит на полу</a:t>
            </a:r>
            <a:r>
              <a:rPr lang="ru-RU" dirty="0" smtClean="0"/>
              <a:t>.</a:t>
            </a:r>
            <a:endParaRPr lang="ru-RU" dirty="0"/>
          </a:p>
          <a:p>
            <a:pPr lvl="0"/>
            <a:r>
              <a:rPr lang="ru-RU" dirty="0"/>
              <a:t>Поднять руки вверх, потянуться</a:t>
            </a:r>
            <a:r>
              <a:rPr lang="ru-RU" dirty="0" smtClean="0"/>
              <a:t>.</a:t>
            </a:r>
            <a:endParaRPr lang="ru-RU" dirty="0"/>
          </a:p>
          <a:p>
            <a:pPr lvl="0"/>
            <a:r>
              <a:rPr lang="ru-RU" dirty="0"/>
              <a:t>Наклониться вперёд, достать руками пальцы выпрямленной ноги. Постараться прижать лоб к колену вытянутой ноги, задержаться</a:t>
            </a:r>
            <a:r>
              <a:rPr lang="ru-RU" dirty="0" smtClean="0"/>
              <a:t>.</a:t>
            </a:r>
            <a:endParaRPr lang="ru-RU" dirty="0"/>
          </a:p>
          <a:p>
            <a:pPr lvl="0"/>
            <a:r>
              <a:rPr lang="ru-RU" dirty="0" err="1"/>
              <a:t>И.п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93874" y="305073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Упражнение 16. «Зайчик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 err="1"/>
              <a:t>И.п</a:t>
            </a:r>
            <a:r>
              <a:rPr lang="ru-RU" dirty="0"/>
              <a:t>.: встать на четвереньки, пальцы ног упираются в пол</a:t>
            </a:r>
            <a:r>
              <a:rPr lang="ru-RU" dirty="0" smtClean="0"/>
              <a:t>.</a:t>
            </a:r>
            <a:endParaRPr lang="ru-RU" dirty="0"/>
          </a:p>
          <a:p>
            <a:pPr lvl="0"/>
            <a:r>
              <a:rPr lang="ru-RU" dirty="0"/>
              <a:t>Передвигая руки к ногам, выпрямляя колени, постараться встать на пятки, руки от пола не отрывать</a:t>
            </a:r>
            <a:r>
              <a:rPr lang="ru-RU" dirty="0" smtClean="0"/>
              <a:t>.</a:t>
            </a:r>
            <a:endParaRPr lang="ru-RU" dirty="0"/>
          </a:p>
          <a:p>
            <a:pPr lvl="0"/>
            <a:r>
              <a:rPr lang="ru-RU" dirty="0"/>
              <a:t>Вернуться в </a:t>
            </a:r>
            <a:r>
              <a:rPr lang="ru-RU" dirty="0" err="1"/>
              <a:t>и.п</a:t>
            </a:r>
            <a:r>
              <a:rPr lang="ru-RU" dirty="0"/>
              <a:t>.</a:t>
            </a:r>
          </a:p>
        </p:txBody>
      </p:sp>
      <p:pic>
        <p:nvPicPr>
          <p:cNvPr id="8194" name="Picture 2" descr="C:\Users\home\Desktop\1414359344_3-www.radionetplus.r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05321"/>
            <a:ext cx="2874963" cy="390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ome\Desktop\58849b4bad787159c5fe9fb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6672"/>
            <a:ext cx="1617587" cy="266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65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7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C0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1237</Words>
  <Application>Microsoft Office PowerPoint</Application>
  <PresentationFormat>Экран (4:3)</PresentationFormat>
  <Paragraphs>116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Matilda</vt:lpstr>
      <vt:lpstr>Calibri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Тетрадь на спирали</dc:title>
  <dc:creator>Фокина Лидия Петровна</dc:creator>
  <cp:keywords>Шаблон презентации</cp:keywords>
  <cp:lastModifiedBy>home</cp:lastModifiedBy>
  <cp:revision>68</cp:revision>
  <dcterms:created xsi:type="dcterms:W3CDTF">2014-07-06T18:18:01Z</dcterms:created>
  <dcterms:modified xsi:type="dcterms:W3CDTF">2018-02-02T18:00:47Z</dcterms:modified>
</cp:coreProperties>
</file>