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67" r:id="rId2"/>
    <p:sldId id="265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embeddedFontLst>
    <p:embeddedFont>
      <p:font typeface="Comic Sans MS" panose="030F0702030302020204" pitchFamily="66" charset="0"/>
      <p:regular r:id="rId12"/>
      <p:bold r:id="rId13"/>
    </p:embeddedFon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90" d="100"/>
          <a:sy n="90" d="100"/>
        </p:scale>
        <p:origin x="-2244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8C4FF4-6EE1-4A76-9B8F-B2F594D6C874}" type="datetimeFigureOut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24.02.2023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F7A747-1B53-4B3F-B8D2-D8AB0E128148}" type="slidenum">
              <a:rPr lang="ru-RU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5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5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5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5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accent5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accent5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accent5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accent5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628800"/>
            <a:ext cx="7128792" cy="2331690"/>
          </a:xfrm>
        </p:spPr>
        <p:txBody>
          <a:bodyPr anchor="ctr"/>
          <a:lstStyle/>
          <a:p>
            <a: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ИГРЫ </a:t>
            </a:r>
            <a:r>
              <a:rPr lang="ru-RU" b="1" dirty="0">
                <a:ln w="19050">
                  <a:solidFill>
                    <a:prstClr val="white"/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  <a:cs typeface="Arial" charset="0"/>
              </a:rPr>
              <a:t>НА РАЗВИТИЕ ИНТЕРЕСА К  ПАРТНЁРУ  ПО ОБЩЕНИЮ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8354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751344"/>
            <a:ext cx="7200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«А я сегодня такой!»</a:t>
            </a:r>
          </a:p>
          <a:p>
            <a:r>
              <a:rPr lang="ru-RU" sz="2000" dirty="0"/>
              <a:t> Цель игры: научить использовать мимику, пантомимику в общении</a:t>
            </a:r>
            <a:r>
              <a:rPr lang="ru-RU" sz="2000" dirty="0" smtClean="0"/>
              <a:t>.</a:t>
            </a:r>
          </a:p>
          <a:p>
            <a:endParaRPr lang="ru-RU" sz="2000" dirty="0"/>
          </a:p>
          <a:p>
            <a:r>
              <a:rPr lang="ru-RU" sz="2000" dirty="0"/>
              <a:t>Описание игры: дети стоят в кругу. Ведущий первым выходит в круг и произносит фразу «А я сегодня вот такой(</a:t>
            </a:r>
            <a:r>
              <a:rPr lang="ru-RU" sz="2000" dirty="0" err="1"/>
              <a:t>ая</a:t>
            </a:r>
            <a:r>
              <a:rPr lang="ru-RU" sz="2000" dirty="0"/>
              <a:t>)!», сопровождая ее каким-либо действием и мимикой, отражающими его настроение. (Например, ведущая улыбнулась и развела руки в стороны.) Все дети повторяют это движение и мимику, произнося:</a:t>
            </a:r>
          </a:p>
          <a:p>
            <a:r>
              <a:rPr lang="ru-RU" sz="2000" dirty="0"/>
              <a:t>«Мария Ивановна сегодня ВОТ ТАКАЯ!» Затем в круг выходит следующий ребенок и показывает, какой он сегодня.</a:t>
            </a:r>
          </a:p>
          <a:p>
            <a:r>
              <a:rPr lang="ru-RU" sz="2000" dirty="0"/>
              <a:t>Игра продолжается до тех пор, пока каждый ребенок не побывает в кругу.</a:t>
            </a:r>
          </a:p>
        </p:txBody>
      </p:sp>
    </p:spTree>
    <p:extLst>
      <p:ext uri="{BB962C8B-B14F-4D97-AF65-F5344CB8AC3E}">
        <p14:creationId xmlns:p14="http://schemas.microsoft.com/office/powerpoint/2010/main" val="580432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476672"/>
            <a:ext cx="7704856" cy="528641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«Кто говорит?»</a:t>
            </a:r>
          </a:p>
          <a:p>
            <a:pPr marL="0" indent="0">
              <a:buNone/>
            </a:pPr>
            <a:r>
              <a:rPr lang="ru-RU" sz="2800" u="sng" dirty="0"/>
              <a:t>Цель: </a:t>
            </a:r>
            <a:r>
              <a:rPr lang="ru-RU" sz="2800" dirty="0"/>
              <a:t>развивать внимание к партнёру, слуховое восприятие.</a:t>
            </a:r>
          </a:p>
          <a:p>
            <a:pPr marL="0" indent="0">
              <a:buNone/>
            </a:pPr>
            <a:r>
              <a:rPr lang="ru-RU" sz="2800" u="sng" dirty="0"/>
              <a:t>Описание игры: </a:t>
            </a:r>
            <a:r>
              <a:rPr lang="ru-RU" sz="2800" dirty="0"/>
              <a:t>дети стоят в полукруге. Один ребёнок — в центре, спиной к остальным. Дети задают ему вопросы, на которые он должен ответить, обращаясь по имени к задавшему вопрос. Он должен узнать, кто обращался к нему. Тот, кого ребёнок узнал, занимает его место.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79832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7056784" cy="5818658"/>
          </a:xfrm>
        </p:spPr>
        <p:txBody>
          <a:bodyPr/>
          <a:lstStyle/>
          <a:p>
            <a:pPr algn="l"/>
            <a:r>
              <a:rPr lang="ru-RU" sz="3200" dirty="0"/>
              <a:t>«Угадай, кто это»</a:t>
            </a:r>
            <a:br>
              <a:rPr lang="ru-RU" sz="3200" dirty="0"/>
            </a:br>
            <a:r>
              <a:rPr lang="ru-RU" sz="2800" u="sng" dirty="0"/>
              <a:t>Цель:</a:t>
            </a:r>
            <a:r>
              <a:rPr lang="ru-RU" sz="2800" dirty="0"/>
              <a:t> развивать внимание, наблюдательность.</a:t>
            </a:r>
            <a:br>
              <a:rPr lang="ru-RU" sz="2800" dirty="0"/>
            </a:br>
            <a:r>
              <a:rPr lang="ru-RU" sz="2800" u="sng" dirty="0"/>
              <a:t>Описание игры: </a:t>
            </a:r>
            <a:r>
              <a:rPr lang="ru-RU" sz="2800" dirty="0"/>
              <a:t>упражнение выполняется в парах. Один ребёнок (по договорённости) закрывает глаза, второй — меняется местом с ребёнком из другой пары. Первый на ощупь определяет, кто к нему подошёл, и называет его имя. Выигрывает тот, кто сможет с закрытыми глазами определить нового партнёра.</a:t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70340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7" y="620688"/>
            <a:ext cx="751926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«Пожелание»</a:t>
            </a:r>
          </a:p>
          <a:p>
            <a:r>
              <a:rPr lang="ru-RU" sz="2800" dirty="0"/>
              <a:t>Цель: воспитывать интерес к партнёру по общению.</a:t>
            </a:r>
          </a:p>
          <a:p>
            <a:r>
              <a:rPr lang="ru-RU" sz="2800" dirty="0"/>
              <a:t>Описание игры: дети садятся в круг и, передавая мяч (“волшебную палочку” или др.), высказывают друг другу пожелания. Например: “Желаю тебе хорошего настроения”, “Всегда будь таким же смелым (добрым, красивым), как сейчас” и т.</a:t>
            </a:r>
          </a:p>
        </p:txBody>
      </p:sp>
    </p:spTree>
    <p:extLst>
      <p:ext uri="{BB962C8B-B14F-4D97-AF65-F5344CB8AC3E}">
        <p14:creationId xmlns:p14="http://schemas.microsoft.com/office/powerpoint/2010/main" val="1233602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76672"/>
            <a:ext cx="777686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«Комплименты» </a:t>
            </a:r>
          </a:p>
          <a:p>
            <a:r>
              <a:rPr lang="ru-RU" sz="2400" dirty="0"/>
              <a:t>Цель: развивать умение оказывать положительные знаки внимания сверстникам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dirty="0"/>
              <a:t>Описание игры: дети становятся в круг. Педагог, отдавая мяч одному из детей, говорит ему комплимент. Ребёнок должен сказать “спасибо” и передать мяч соседу, произнося при этом ласковые слова в его адрес. Тот, кто принял мяч, говорит “спасибо” и передает его следующему ребёнку. Дети, говоря комплименты и слова благодарности, передают мяч сначала в одну, потом в другую сторону.</a:t>
            </a:r>
          </a:p>
        </p:txBody>
      </p:sp>
    </p:spTree>
    <p:extLst>
      <p:ext uri="{BB962C8B-B14F-4D97-AF65-F5344CB8AC3E}">
        <p14:creationId xmlns:p14="http://schemas.microsoft.com/office/powerpoint/2010/main" val="2102586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9099" y="764704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«Доброе слово»</a:t>
            </a:r>
          </a:p>
          <a:p>
            <a:r>
              <a:rPr lang="ru-RU" sz="2800" dirty="0"/>
              <a:t>Цель: развивать умение выражать свое отношение, чувство к сверстникам. </a:t>
            </a:r>
            <a:endParaRPr lang="ru-RU" sz="2800" dirty="0" smtClean="0"/>
          </a:p>
          <a:p>
            <a:endParaRPr lang="ru-RU" sz="2800" dirty="0"/>
          </a:p>
          <a:p>
            <a:r>
              <a:rPr lang="ru-RU" sz="2800" dirty="0"/>
              <a:t>Описание игры: Дети сидят в кругу. Каждый по очереди говорит что-то приятное о своем соседе. Условие: говорящий смотрит в глаза тому, о ком говорит.</a:t>
            </a:r>
          </a:p>
        </p:txBody>
      </p:sp>
    </p:spTree>
    <p:extLst>
      <p:ext uri="{BB962C8B-B14F-4D97-AF65-F5344CB8AC3E}">
        <p14:creationId xmlns:p14="http://schemas.microsoft.com/office/powerpoint/2010/main" val="799872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0246" y="692696"/>
            <a:ext cx="741682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«Закончи  предложение»</a:t>
            </a:r>
          </a:p>
          <a:p>
            <a:r>
              <a:rPr lang="ru-RU" sz="2000" dirty="0"/>
              <a:t>Цель: учить детей осознавать свои привязанности, симпатии, интересы, увлечения и рассказывать о них</a:t>
            </a:r>
            <a:r>
              <a:rPr lang="ru-RU" sz="2000" dirty="0" smtClean="0"/>
              <a:t>.</a:t>
            </a:r>
          </a:p>
          <a:p>
            <a:endParaRPr lang="ru-RU" sz="2000" dirty="0"/>
          </a:p>
          <a:p>
            <a:r>
              <a:rPr lang="ru-RU" sz="2000" dirty="0"/>
              <a:t> Описание игры: дети стоят в кругу. В качестве ведущего — педагог. У него в руках мяч. Он начинает предложение и бросает мяч — ребёнок заканчивает предложение и возвращает мяч взрослому:</a:t>
            </a:r>
          </a:p>
          <a:p>
            <a:r>
              <a:rPr lang="ru-RU" sz="2000" dirty="0"/>
              <a:t>Моя любимая игрушка…</a:t>
            </a:r>
          </a:p>
          <a:p>
            <a:r>
              <a:rPr lang="ru-RU" sz="2000" dirty="0"/>
              <a:t>Мой лучший друг….</a:t>
            </a:r>
          </a:p>
          <a:p>
            <a:r>
              <a:rPr lang="ru-RU" sz="2000" dirty="0"/>
              <a:t>Моё любимое занятие….</a:t>
            </a:r>
          </a:p>
          <a:p>
            <a:r>
              <a:rPr lang="ru-RU" sz="2000" dirty="0"/>
              <a:t>Мой любимый праздник….</a:t>
            </a:r>
          </a:p>
          <a:p>
            <a:r>
              <a:rPr lang="ru-RU" sz="2000" dirty="0"/>
              <a:t>Мой любимый мультфильм….</a:t>
            </a:r>
          </a:p>
          <a:p>
            <a:r>
              <a:rPr lang="ru-RU" sz="2000" dirty="0"/>
              <a:t>Моя любимая сказка…</a:t>
            </a:r>
          </a:p>
          <a:p>
            <a:r>
              <a:rPr lang="ru-RU" sz="2000" dirty="0"/>
              <a:t>Моя любимая песня…. </a:t>
            </a:r>
          </a:p>
        </p:txBody>
      </p:sp>
    </p:spTree>
    <p:extLst>
      <p:ext uri="{BB962C8B-B14F-4D97-AF65-F5344CB8AC3E}">
        <p14:creationId xmlns:p14="http://schemas.microsoft.com/office/powerpoint/2010/main" val="1261164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889844"/>
            <a:ext cx="76328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«Чей голосок?»</a:t>
            </a:r>
          </a:p>
          <a:p>
            <a:r>
              <a:rPr lang="ru-RU" sz="2000" dirty="0"/>
              <a:t>Цель: развивать внимание к партнёру, слуховое восприятие</a:t>
            </a:r>
            <a:r>
              <a:rPr lang="ru-RU" sz="2000" dirty="0" smtClean="0"/>
              <a:t>.</a:t>
            </a:r>
          </a:p>
          <a:p>
            <a:endParaRPr lang="ru-RU" sz="2000" dirty="0"/>
          </a:p>
          <a:p>
            <a:r>
              <a:rPr lang="ru-RU" sz="2000" dirty="0"/>
              <a:t>Описание игры: дети садятся полукругом, ведущий — впереди всех спиной к играющим. Кто-нибудь из детей окликает ведущего по имени. Ведущий, не оборачиваясь, должен назвать того, чей голос он услышал. Можно ввести какой-либо персонаж и условные слова. Как всегда, воспитатель наравне с детьми участвует в игре. Сначала дети окликают ведущего обычным голосом, со временем, когда они хорошо узнают друг друга, можно специально изменять интонацию, высоту голоса для затруднения узнавания.</a:t>
            </a:r>
          </a:p>
        </p:txBody>
      </p:sp>
    </p:spTree>
    <p:extLst>
      <p:ext uri="{BB962C8B-B14F-4D97-AF65-F5344CB8AC3E}">
        <p14:creationId xmlns:p14="http://schemas.microsoft.com/office/powerpoint/2010/main" val="137361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548680"/>
            <a:ext cx="7272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«Ласковое  имя</a:t>
            </a:r>
            <a:r>
              <a:rPr lang="ru-RU" sz="2400" dirty="0" smtClean="0"/>
              <a:t>»</a:t>
            </a:r>
          </a:p>
          <a:p>
            <a:pPr algn="ctr"/>
            <a:endParaRPr lang="ru-RU" sz="2400" dirty="0"/>
          </a:p>
          <a:p>
            <a:r>
              <a:rPr lang="ru-RU" sz="2400" dirty="0"/>
              <a:t>Цель: развивать умение вступать в контакт, оказывать внимание сверстникам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dirty="0"/>
              <a:t>Описание игры: дети стоят в кругу, передают друг другу эстафету (цветок, “волшебную палочку”). При этом называют друг друга ласковым именем (например, Танюша, Алёнушка, </a:t>
            </a:r>
            <a:r>
              <a:rPr lang="ru-RU" sz="2400" dirty="0" err="1"/>
              <a:t>Димуля</a:t>
            </a:r>
            <a:r>
              <a:rPr lang="ru-RU" sz="2400" dirty="0"/>
              <a:t>  и т.д.) Воспитатель обращает внимание детей на ласковую интонацию.</a:t>
            </a:r>
          </a:p>
        </p:txBody>
      </p:sp>
    </p:spTree>
    <p:extLst>
      <p:ext uri="{BB962C8B-B14F-4D97-AF65-F5344CB8AC3E}">
        <p14:creationId xmlns:p14="http://schemas.microsoft.com/office/powerpoint/2010/main" val="162853603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Другая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1F497D"/>
      </a:folHlink>
    </a:clrScheme>
    <a:fontScheme name="для шаблонов синий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629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Comic Sans MS</vt:lpstr>
      <vt:lpstr>Calibri</vt:lpstr>
      <vt:lpstr>1_Тема Office</vt:lpstr>
      <vt:lpstr>ИГРЫ НА РАЗВИТИЕ ИНТЕРЕСА К  ПАРТНЁРУ  ПО ОБЩЕНИЮ</vt:lpstr>
      <vt:lpstr>Презентация PowerPoint</vt:lpstr>
      <vt:lpstr>«Угадай, кто это» Цель: развивать внимание, наблюдательность. Описание игры: упражнение выполняется в парах. Один ребёнок (по договорённости) закрывает глаза, второй — меняется местом с ребёнком из другой пары. Первый на ощупь определяет, кто к нему подошёл, и называет его имя. Выигрывает тот, кто сможет с закрытыми глазами определить нового партнёра.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Рамки</dc:title>
  <dc:creator>Фокина Лидия Петровна</dc:creator>
  <cp:keywords>Шаблон презентации</cp:keywords>
  <cp:lastModifiedBy>home</cp:lastModifiedBy>
  <cp:revision>66</cp:revision>
  <dcterms:created xsi:type="dcterms:W3CDTF">2014-07-06T18:18:01Z</dcterms:created>
  <dcterms:modified xsi:type="dcterms:W3CDTF">2023-02-24T15:17:36Z</dcterms:modified>
</cp:coreProperties>
</file>