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3" r:id="rId4"/>
    <p:sldId id="271" r:id="rId5"/>
    <p:sldId id="272" r:id="rId6"/>
    <p:sldId id="274" r:id="rId7"/>
    <p:sldId id="263" r:id="rId8"/>
    <p:sldId id="269" r:id="rId9"/>
    <p:sldId id="267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2EB"/>
    <a:srgbClr val="6ABAD0"/>
    <a:srgbClr val="473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993C-3119-4CE0-8BFE-03D79B39ED1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26DD-101F-4869-941F-2C01F4EE2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8450-27F6-42C9-A674-126DDBB2B543}" type="datetime1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3FBB-2BCA-460C-9764-FF660BCDCB86}" type="datetime1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88B7-604B-4BBA-98FE-F2E614CD758D}" type="datetime1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97DD-6637-49B1-9EA8-A000DB2DF796}" type="datetime1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75E3-FD87-4511-8623-F64D0E46D9B0}" type="datetime1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F0-E30C-4C45-AF49-731644F987C0}" type="datetime1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7D00-8E17-4DCE-819E-26DDA527A31C}" type="datetime1">
              <a:rPr lang="ru-RU" smtClean="0"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B72E-BBA2-4C27-A106-C337E4FBC4B2}" type="datetime1">
              <a:rPr lang="ru-RU" smtClean="0"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6800-7EFF-4FC9-8976-7A65D16B6EC4}" type="datetime1">
              <a:rPr lang="ru-RU" smtClean="0"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5DC5-CED6-4D4B-9064-A0EC41555575}" type="datetime1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CE0-043A-4FB3-8A87-1A66F5A1929C}" type="datetime1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A59-5251-4824-BB56-AABE4977FD0E}" type="datetime1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71400"/>
            <a:ext cx="3989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564904"/>
            <a:ext cx="43924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</a:t>
            </a:r>
            <a:r>
              <a:rPr lang="ru-RU" sz="5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</a:p>
          <a:p>
            <a:pPr algn="ctr"/>
            <a:endParaRPr lang="ru-RU" sz="5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 </a:t>
            </a: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Кобякова А.П., воспитатель ВКК</a:t>
            </a:r>
            <a:endParaRPr lang="ru-RU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1377" y="764704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На улице холодно, мы съежились, замерзли (присели на пол, подтянули и обхватили колени, опустили голову, мышцы напряжены). Звенит волшебный колокольчик, снова лето, жарко, мы на пляже (лежим на спине, все мышцы расслаблены).</a:t>
            </a:r>
          </a:p>
        </p:txBody>
      </p:sp>
      <p:pic>
        <p:nvPicPr>
          <p:cNvPr id="6" name="Рисунок 5" descr="hello_html_m4f0b9c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3240360" cy="206732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3284984"/>
            <a:ext cx="60841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Мы идем большими шагами. Попадаем на кочки. Оступиться с кочек нельзя, промочим в лужах ноги. Дошли до солнечной полянки, легли, расслабились, загораем. Потом встали и идем обратно (вновь мышечное напряжение). Пришли домой, устали, сели на стульчики и расслабились. Хлоп! Вот мы и снова дети в группе, на стульчиках красиво сидим.</a:t>
            </a:r>
          </a:p>
        </p:txBody>
      </p:sp>
      <p:pic>
        <p:nvPicPr>
          <p:cNvPr id="8" name="Рисунок 7" descr="hello_html_m243f730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" y="3736613"/>
            <a:ext cx="2709233" cy="251306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103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28179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C00000"/>
                </a:solidFill>
              </a:rPr>
              <a:t>Воздушный шарик</a:t>
            </a:r>
            <a:endParaRPr lang="ru-RU" u="sng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Ребенок должен лечь на коврик на спину и положить руки на живот. Просим его представить, что у него вместо животика – воздушный шарик. Теперь на вдохе медленно надуваем шарик-животик, задерживаем дыхание, и потом шарик сдуваем – медленно выдыхаем воздух. Вдох ребенок должен делать через нос, а выдох через рот. Можно для наглядности положить на живот небольшую мягкую игрушку и наблюдать, как она поднимается и опускается при дыхании.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680099"/>
            <a:ext cx="2952328" cy="23584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1920" y="445466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>
                <a:solidFill>
                  <a:srgbClr val="C00000"/>
                </a:solidFill>
              </a:rPr>
              <a:t>Волна</a:t>
            </a:r>
            <a:endParaRPr lang="ru-RU" u="sng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Ребенок лежит на полу, ноги вместе, руки по швам. На вдохе руки поднимаются вверх над головой, касаются пола, на выдохе медленно возвращаются в исходное положение. Одновременно с выдохом ребенок говорит "</a:t>
            </a:r>
            <a:r>
              <a:rPr lang="ru-RU" i="1" dirty="0" err="1">
                <a:solidFill>
                  <a:srgbClr val="C00000"/>
                </a:solidFill>
              </a:rPr>
              <a:t>Вни</a:t>
            </a:r>
            <a:r>
              <a:rPr lang="ru-RU" i="1" dirty="0">
                <a:solidFill>
                  <a:srgbClr val="C00000"/>
                </a:solidFill>
              </a:rPr>
              <a:t>-и-и-з".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home\Desktop\Waves-sea-wave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00" y="3937953"/>
            <a:ext cx="3802812" cy="26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326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>
                <a:solidFill>
                  <a:srgbClr val="C00000"/>
                </a:solidFill>
              </a:rPr>
              <a:t>Курочка</a:t>
            </a:r>
            <a:endParaRPr lang="ru-RU" u="sng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Ребенок сидит на стуле с опущенными руками, потом делает быстрый вдох и поднимает ручки к подмышкам, ладошками вверх, изображая крылья курочки. На выдохе опускает «крылышки», поворачивая ладошки вниз.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149080"/>
            <a:ext cx="5544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C00000"/>
                </a:solidFill>
              </a:rPr>
              <a:t>Хомячок</a:t>
            </a:r>
            <a:endParaRPr lang="ru-RU" u="sng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Предложите малышу изобразить хомячка – надо надуть щеки и пройти так несколько шагов. После чего, повернуться и хлопнуть себя по щечкам, таки образом выпустив воздух. А потом пройти еще несколько шагов, дыша носом, как бы вынюхивая новую еду для нового наполнения щечек.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home\Desktop\kuritsa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2871787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\Desktop\hamster-clip-art-hamster-png-GwVbH6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2780928"/>
            <a:ext cx="5348880" cy="401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606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>
                <a:solidFill>
                  <a:srgbClr val="C00000"/>
                </a:solidFill>
              </a:rPr>
              <a:t>Водолаз</a:t>
            </a:r>
            <a:endParaRPr lang="ru-RU" u="sng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Предложите ребенку представить, что он находятся в море и опускается под воду. Нужно сделать глубокий вдох и постараться подольше задержать дыхание.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54181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>
                <a:solidFill>
                  <a:srgbClr val="C00000"/>
                </a:solidFill>
              </a:rPr>
              <a:t>Часики</a:t>
            </a:r>
            <a:endParaRPr lang="ru-RU" u="sng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Ребенок стоит, ноги на ширине плеч, руки опущены. Попросим его изобразить часы. Размахивая прямыми руками вперед и назад, нужно произносить «тик-так».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6531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>
                <a:solidFill>
                  <a:srgbClr val="C00000"/>
                </a:solidFill>
              </a:rPr>
              <a:t>Вырасту большой</a:t>
            </a:r>
            <a:endParaRPr lang="ru-RU" u="sng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Ребенок стоит прямо, ноги вместе. Нужно поднять руки в стороны и вверх, на вдохе хорошо потянуться, подняться на носки, затем опустить руки вниз, опуститься на всю ступню – выдох. На выдохе произнести «у-х-х-х»!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home\Desktop\rTnKKXkp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61387"/>
            <a:ext cx="2891167" cy="26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2295693" cy="228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6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C00000"/>
                </a:solidFill>
              </a:rPr>
              <a:t>Паровозик</a:t>
            </a:r>
            <a:endParaRPr lang="ru-RU" u="sng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Просим ребенка изобразить паровоз. Ребенок идет, делая быстрые попеременные движения руками и приговаривая: «</a:t>
            </a:r>
            <a:r>
              <a:rPr lang="ru-RU" i="1" dirty="0" err="1">
                <a:solidFill>
                  <a:srgbClr val="C00000"/>
                </a:solidFill>
              </a:rPr>
              <a:t>чух-чух-чух</a:t>
            </a:r>
            <a:r>
              <a:rPr lang="ru-RU" i="1" dirty="0">
                <a:solidFill>
                  <a:srgbClr val="C00000"/>
                </a:solidFill>
              </a:rPr>
              <a:t>». Потом останавливается и говорит «ту-ту-</a:t>
            </a:r>
            <a:r>
              <a:rPr lang="ru-RU" i="1" dirty="0" err="1">
                <a:solidFill>
                  <a:srgbClr val="C00000"/>
                </a:solidFill>
              </a:rPr>
              <a:t>тууу</a:t>
            </a:r>
            <a:r>
              <a:rPr lang="ru-RU" i="1" dirty="0">
                <a:solidFill>
                  <a:srgbClr val="C00000"/>
                </a:solidFill>
              </a:rPr>
              <a:t>».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Каждое упражнение выполняется 4-6 раз. Если ребенок устает, необходимо делать небольшие перерывы между упражнениями.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960" y="422108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C00000"/>
                </a:solidFill>
              </a:rPr>
              <a:t>Роза и одуванчик</a:t>
            </a:r>
            <a:endParaRPr lang="ru-RU" u="sng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Выполняется в положении стоя. Вначале ребенок делает глубокий вдох носом, как будто он нюхает розу, стараясь втянуть в себя весь ее аромат, затем «дует на одуванчик» - максимально выдыхает ртом.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home\Desktop\0_c40c3_f789c3dd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07" y="1953137"/>
            <a:ext cx="7060456" cy="19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esktop\0_114b44_71cd877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1531">
            <a:off x="1113071" y="4879302"/>
            <a:ext cx="2002271" cy="224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ome\Desktop\188178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21252"/>
            <a:ext cx="1338335" cy="17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046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>
                <a:solidFill>
                  <a:srgbClr val="C00000"/>
                </a:solidFill>
              </a:rPr>
              <a:t>Ворона</a:t>
            </a:r>
            <a:endParaRPr lang="ru-RU" u="sng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Ребёнок стоит, слегка расставив ноги и опустив руки. Делает вдох разводит руки широко в стороны, как крылья, на выдохе медленно опускает руки и произносит «</a:t>
            </a:r>
            <a:r>
              <a:rPr lang="ru-RU" i="1" dirty="0" err="1">
                <a:solidFill>
                  <a:srgbClr val="C00000"/>
                </a:solidFill>
              </a:rPr>
              <a:t>каррр</a:t>
            </a:r>
            <a:r>
              <a:rPr lang="ru-RU" i="1" dirty="0">
                <a:solidFill>
                  <a:srgbClr val="C00000"/>
                </a:solidFill>
              </a:rPr>
              <a:t>», максимально растягивая звук «р».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3651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>
                <a:solidFill>
                  <a:srgbClr val="C00000"/>
                </a:solidFill>
              </a:rPr>
              <a:t>Дракон</a:t>
            </a:r>
            <a:endParaRPr lang="ru-RU" u="sng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Предлагаем ребенку представить себя драконом, который дышит поочередно через каждую ноздрю. Одну ноздрю ребенок зажимает пальцем, другой глубоко вдыхает и выдыхает воздух.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home\Desktop\rave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78" y="414014"/>
            <a:ext cx="3237877" cy="330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ome\Desktop\drakocsh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2" y="3672727"/>
            <a:ext cx="3934539" cy="293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9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4170264"/>
            <a:ext cx="5286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Дети сидят. Улыбаются – все тело расслаблено, все вокруг хорошо. Но вдруг мы рассердились – брови нахмурились, руки упираются в бока кулачками, все тело напрягается. И снова все хорошо, мы улыбаемся.</a:t>
            </a:r>
          </a:p>
        </p:txBody>
      </p:sp>
      <p:pic>
        <p:nvPicPr>
          <p:cNvPr id="6" name="Рисунок 5" descr="hello_html_32049e8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0" y="4122371"/>
            <a:ext cx="1649177" cy="2350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06" y="4203641"/>
            <a:ext cx="1528316" cy="22749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75914"/>
            <a:ext cx="56017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Дети сидят на корточках, затем медленно поднимаются (грибок растет). Выпрямились (напряжение). Вот какой красивый гриб! Затем гриб старится, медленно оседает (дети расслабленно опускаются на корточки, опускают руки, склоняют головы).</a:t>
            </a:r>
          </a:p>
        </p:txBody>
      </p:sp>
      <p:pic>
        <p:nvPicPr>
          <p:cNvPr id="1027" name="Picture 3" descr="C:\Users\home\Desktop\griboche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3699"/>
            <a:ext cx="2124125" cy="215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88640"/>
            <a:ext cx="5904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Дети сидят на стульях, носки поднимаются, пятки упираются в пол, руки с силой давят на колени. Затем полное расслабление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Что за странные пружинки упираются в ботинки?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Мы ногами их прижмем, крепче-крепче подожмем!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Крепко-крепко прижимаем! Нет пружинок, отдыхаем.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ello_html_7bade6d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3089126" cy="238024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09729" y="3588394"/>
            <a:ext cx="66195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Я – бутон (дети присели на пол, обхватили подтянутые к себе колени, опустили головы, мышцы напряжены). Светит теплое солнце, я расту (медленно поднимаются, улыбаются, расслабленно раскачивают руками). Солнце исчезло, темно, настала ночь, мои лепестки закрываются (исходное положение), и вновь всходит солнце…. и т.д.</a:t>
            </a:r>
          </a:p>
        </p:txBody>
      </p:sp>
      <p:pic>
        <p:nvPicPr>
          <p:cNvPr id="6" name="Рисунок 5" descr="hello_html_5143d9c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" y="4221088"/>
            <a:ext cx="2448272" cy="189051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632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Бабочка летает медленно по группе, взмахивает руками-крыльями (напряжение). По сигналу колокольчика бабочки садятся на цветок (стульчик). Руки- крылья опущены, голова опущена, тело расслаблено. Вновь звенит колокольчик, бабочки полетели и т.д.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861048"/>
            <a:ext cx="6372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Дети сидят на стульях.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Мы – спортсмены хоть куда, штангу вверх держать, раз – два! </a:t>
            </a:r>
            <a:r>
              <a:rPr lang="ru-RU" sz="2400" dirty="0">
                <a:solidFill>
                  <a:srgbClr val="C00000"/>
                </a:solidFill>
              </a:rPr>
              <a:t>(напряжение)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Ручки наши подустали, штангу вниз мы опускаем,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Сядем тихо, посидим, на спортсменов поглядим. </a:t>
            </a:r>
            <a:r>
              <a:rPr lang="ru-RU" sz="2400" dirty="0">
                <a:solidFill>
                  <a:srgbClr val="C00000"/>
                </a:solidFill>
              </a:rPr>
              <a:t>(расслабление)</a:t>
            </a:r>
          </a:p>
        </p:txBody>
      </p:sp>
      <p:pic>
        <p:nvPicPr>
          <p:cNvPr id="2050" name="Picture 2" descr="C:\Users\home\Desktop\89855584_large_755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90348"/>
            <a:ext cx="2304256" cy="31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98598979_95593046_Butterfly_Vector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38" y="260648"/>
            <a:ext cx="3250165" cy="34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829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14</cp:revision>
  <dcterms:created xsi:type="dcterms:W3CDTF">2015-03-05T13:12:10Z</dcterms:created>
  <dcterms:modified xsi:type="dcterms:W3CDTF">2019-12-06T09:07:44Z</dcterms:modified>
</cp:coreProperties>
</file>