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7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5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0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3391-78DB-443D-985D-B77A086F6655}" type="datetimeFigureOut">
              <a:rPr lang="ru-RU" smtClean="0"/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5F6A-11DF-4134-9BB2-154FAAF5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980" y="1676399"/>
            <a:ext cx="9377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Дети-герои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Великой Отечественной войны</a:t>
            </a:r>
            <a:endParaRPr lang="ru-RU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437" y="5999018"/>
            <a:ext cx="5012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Мохирева</a:t>
            </a:r>
            <a: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О.С.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Воспитатель МБДОУ-детский сад № 1</a:t>
            </a:r>
            <a:endParaRPr lang="ru-RU" sz="2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5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9306" y="221673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Марат </a:t>
            </a:r>
            <a:r>
              <a:rPr lang="ru-RU" sz="32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Казей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216" y="1028343"/>
            <a:ext cx="56723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Несмотря на юный возраст, Марат </a:t>
            </a:r>
            <a:r>
              <a:rPr lang="ru-RU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Казей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стал выдающимся бойцом партизанского отряда им. 25-летия Октября. К партизанам парнишка сбежал в 1942 году, после того как немцы казнили его мать за то, что она лечила раненых бойцов. Юный защитник родины оказался талантливым разведчиком: раздобыть немецкие документы или прорваться незамеченным через окружение, участвовать в диверсии — всё это было Марату по плечу. Но до Победы юному партизану дожить не удалось. Весной 1944 года, отправившись на встречу со связным, Марат и его боевой товарищ попали в окружение немецкого карательного отряда. Они сражались до последнего патрона. Попасть в руки нацистов живым маленький солдат не захотел: у него оставалась последняя граната.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748" y="1028121"/>
            <a:ext cx="2861397" cy="2861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766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4775" y="221673"/>
            <a:ext cx="336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Володя Дубинин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471" y="1350104"/>
            <a:ext cx="56723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начале войны семья Володи оказалась в Керчи. Но и в Крыму уже не было спокойно: </a:t>
            </a:r>
            <a:r>
              <a:rPr lang="ru-RU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крымчане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начали активно готовиться к обороне. Настойчивый и отважный мальчик добился того, чтобы его приняли в партизанский отряд, который действовал в </a:t>
            </a:r>
            <a:r>
              <a:rPr lang="ru-RU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Старокаратинских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каменоломнях. Юный защитник был маленького роста, поэтому он легко пробирался по узким проходам в этих лабиринтах. Он добывал для своего отряда очень важную информацию, которую партизаны использовали в своих военных операциях: расположение и численность немецких войск, их перемещения. О его героизме рассказывали легенды... Но однажды Володя вызвался помогать сапёрам при разминировании подходов к каменоломням и погиб от взрыва.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255" y="1028343"/>
            <a:ext cx="2722418" cy="2722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51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705" y="221673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Лёня Голиков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531" y="1166888"/>
            <a:ext cx="56723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Этот маленький солдат широко известен своими боевыми подвигами: как он вместе с партизанами громил войска Вермахта в районе Пскова! Ему удалось уничтожить несколько десятков нацистов, участвовать во множестве диверсионных операций. А однажды он совершает нападение на немецкого генерала, забирает портфель с ценными документами и планами немецкого командования и подрывает генеральскую машину! Довелось отважному воину побывать и в блокадном Ленинграде: он сопровождал обозы с продовольствием. Но, к сожалению, немецкая пуля в бою настигла Леонида, так маленького защитника не стало. За свои многочисленные подвиги ему было посмертно присвоено звание Героя Советского Союза.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172" y="1028343"/>
            <a:ext cx="2199766" cy="219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72" y="3171420"/>
            <a:ext cx="100592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2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540" y="221673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Валя Котик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234" y="1488861"/>
            <a:ext cx="56723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Когда началась война, Валя учился в шестом классе. С первых дней войны он начал бороться с немецкими оккупантами и вскоре стал связным в партизанском отряде имени У. Я. </a:t>
            </a:r>
            <a:r>
              <a:rPr lang="ru-RU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Кармелюка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 Однажды ему удалось сильно навредить работе местного немецкого штаба: он обнаружил и уничтожил подземный телефонный кабель, который обеспечивал связь немцев со ставкой Гитлера в Варшаве! Участвовал Валя и в подрыве немецких железнодорожных эшелонов и оружейных складов. А заметив приближающихся к партизанской стоянке немецких солдат, он поднял тревогу и спас своих товарищей. Валя был смертельно ранен в бою за город Изяслав зимой 1944 года. Валентин Котик стал самым молодым героем </a:t>
            </a:r>
            <a:r>
              <a:rPr lang="ru-RU" b="1" i="1" smtClean="0">
                <a:solidFill>
                  <a:srgbClr val="FF0000"/>
                </a:solidFill>
                <a:latin typeface="Book Antiqua" panose="02040602050305030304" pitchFamily="18" charset="0"/>
              </a:rPr>
              <a:t>Советского Союза.</a:t>
            </a:r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87" y="806448"/>
            <a:ext cx="2900540" cy="290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7" y="3588429"/>
            <a:ext cx="997722" cy="1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8658" y="221673"/>
            <a:ext cx="264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Толя Шумов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892" y="1170207"/>
            <a:ext cx="56723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Толя рос без отца, но мама воспитала его настоящим героем: осенью 1941 года они вместе ушли в партизанский отряд. Толя добывал сведения о численности немецкий войск под самым носом у немцев. Ему приходилось быть очень осторожным, но однажды он всё-таки попал в руки немецких захватчиков! Немцы не арестовали его после допроса: Толя убедил всех, что он потерялся и ищет свою маму. Парень сумел расположить к себе немецкого командира и два дня он прожил в лагере нацистов. Находясь в тылу врага, он не терял времени: тщательно изучил лагерь, состав вооруженных сил и, убегая, взял с собой полевую сумку с картами и планами. Через месяц немцы вычислили его и арестовали. Во время долгих пыток Толя не выдал своих однополчан, и его казнили.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360" y="792116"/>
            <a:ext cx="2917247" cy="291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63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1143" y="221673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Саша Чекалин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725" y="1475007"/>
            <a:ext cx="56723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июле 1941 года Саша Чекалин вступил вместе со своим отцом в партизанский отряд: мужчина был охотником и хорошо обучил своего сына стрельбе, показал тайные тропинки в окрестных лесах. Засады, диверсии, минирования дорог, подрывная деятельность — Саша оказался мастером военного дела. Но молодого бойца предали. Вернувшись ненадолго отдохнуть в пустующий отчий дом и растопив печь, Саша привлек внимание деревенского старосты, который выдал его нацистам. Немецкие солдаты окружили дом, и завязался бой. Израсходовав последний патрон, Саша попытался отступить к своим. Но немцы схватили его и казнили.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207" y="914400"/>
            <a:ext cx="2404630" cy="240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52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0927" y="221673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Володя Казначеев</a:t>
            </a:r>
            <a:endParaRPr lang="ru-RU" sz="3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291" y="1570066"/>
            <a:ext cx="5672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начале войны юный Володя Казначеев сразу решил стать партизаном: мальчик страстно желал отомстить за смерть своей мамы, которая пекла хлеб для партизан, за что и была расстреляна немцами. Наконец, в 1942 году мальчика взяли в партизанский отряд подрывником — он блестяще изучил основы этого дела под руководством присланных в партизанский отряд специалистов из Москвы. Довелось ему участвовать в знаменитой партизанской операции «Ковельский узел» — бойцы подрывали немецкие транспортные эшелоны на линии Брест-Ковель. Партизаном Володя прошёл всю войну, здравствует Владимир Петрович и поныне.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67" y="1121352"/>
            <a:ext cx="2480205" cy="248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6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6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963" y="1473085"/>
            <a:ext cx="5672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Ребята,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спасибо Вам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за ПОБЕДУ!!!</a:t>
            </a:r>
          </a:p>
        </p:txBody>
      </p:sp>
    </p:spTree>
    <p:extLst>
      <p:ext uri="{BB962C8B-B14F-4D97-AF65-F5344CB8AC3E}">
        <p14:creationId xmlns:p14="http://schemas.microsoft.com/office/powerpoint/2010/main" val="90381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815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6</cp:revision>
  <dcterms:created xsi:type="dcterms:W3CDTF">2020-04-20T08:57:02Z</dcterms:created>
  <dcterms:modified xsi:type="dcterms:W3CDTF">2020-04-20T09:27:38Z</dcterms:modified>
</cp:coreProperties>
</file>