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114178"/>
        <a:ext cx="6912864" cy="236160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943258"/>
        <a:ext cx="6912864" cy="489722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2025901"/>
        <a:ext cx="6912864" cy="236160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3245581"/>
        <a:ext cx="6912864" cy="236160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3873061"/>
        <a:ext cx="6912864" cy="236160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11480" y="4500541"/>
        <a:ext cx="6830485" cy="23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319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01.05.2020)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 (с изменениями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дополнениями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66839195"/>
              </p:ext>
            </p:extLst>
          </p:nvPr>
        </p:nvGraphicFramePr>
        <p:xfrm>
          <a:off x="827584" y="908720"/>
          <a:ext cx="7632847" cy="5528306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686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1361</Words>
  <Application>Microsoft Office PowerPoint</Application>
  <PresentationFormat>Экран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владимир жужгов</cp:lastModifiedBy>
  <cp:revision>31</cp:revision>
  <dcterms:created xsi:type="dcterms:W3CDTF">2016-04-04T07:48:39Z</dcterms:created>
  <dcterms:modified xsi:type="dcterms:W3CDTF">2021-04-08T06:37:53Z</dcterms:modified>
</cp:coreProperties>
</file>