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86" autoAdjust="0"/>
  </p:normalViewPr>
  <p:slideViewPr>
    <p:cSldViewPr snapToGrid="0">
      <p:cViewPr varScale="1">
        <p:scale>
          <a:sx n="80" d="100"/>
          <a:sy n="80" d="100"/>
        </p:scale>
        <p:origin x="-667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61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05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83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58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71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4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46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59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0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06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844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94000"/>
                <a:lumOff val="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5535C97-2869-4598-9DBA-33F8E1AC3C13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79DD5E3-7639-4103-B959-3E289B121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45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94000"/>
                <a:lumOff val="6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D72DC7-DA54-495A-A011-EB8BD4FCA76B}"/>
              </a:ext>
            </a:extLst>
          </p:cNvPr>
          <p:cNvSpPr txBox="1"/>
          <p:nvPr/>
        </p:nvSpPr>
        <p:spPr>
          <a:xfrm>
            <a:off x="2905225" y="22161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sz="1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детский сад  № 1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98821" y="2276274"/>
            <a:ext cx="6708808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Познавательно-исследовательский проект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Марафон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семейного чтения 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Сказочная карта России»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lang="ru-RU" sz="105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18544" y="5114115"/>
            <a:ext cx="4337785" cy="193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Злобина Марина Валентиновна,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- логопед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lang="ru-RU" sz="105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570" y="4924429"/>
            <a:ext cx="4415256" cy="146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9987" y="222959"/>
            <a:ext cx="2523241" cy="18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50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2841" y="300392"/>
            <a:ext cx="768416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дошкольников первичных представлений о многообразии культур народов России через знакомство с народными сказками и совместную творческую деятельность в семье.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334" y="1804273"/>
            <a:ext cx="4762553" cy="42473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Познакомить детей и родителей со сказками народов, проживающих на территории России (татары, якуты, народы Кавказа, Севера и др.).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Воспитывать уважение и интерес к традициям и обычаям других народов.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Развивать творческие способности, речь, память и мышление детей через игровые задания (кроссворды, викторины, рисунки).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Вовлечь родителей в образовательный процесс, создав традицию семейного чтения.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Создать в группе итоговый продукт проекта — «Сундук сказок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наполненную детскими работами.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786" y="2194700"/>
            <a:ext cx="5212684" cy="346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9398" y="1395167"/>
            <a:ext cx="5187884" cy="4524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Структура недели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Понедельник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(Старт):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объявляет, в какой регион России «отправляется» группа на этой неделе. Показывает этот регион на большой карте. Детям и родителям дается задание на неделю: прочитать дома сказку.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Вторник-пятница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(Домашнее задание)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Родители читают ребенку сказку. После прочтения выполняют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ребенка).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Пятница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(Финиш):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детском саду проводится «минутка сказки». Дети показывают свои рисунки, рассказывают, что им запомнилось, вместе (под руководством воспитателя) разгадывают небольшой кроссворд или отвечают на вопросы викторины. Работа (рисунок) кладется в «Сундук сказок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13" y="146740"/>
            <a:ext cx="5436943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Этапы реализации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Подготовительный этап (1-я неделя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Оформление объявления для родителей о старте проекта.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Подборка списка сказок и подготовка материалов (тексты сказок или ссылки на аудио/видео версии, распечатки заданий).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Создание в группе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Сундука сказок» (коробка, куда дети будут складывать свои работы).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0661" y="145135"/>
            <a:ext cx="607354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Основной этап: Маршрут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Каждую неделю объявляется новая «станция» — новая сказка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915" y="3470726"/>
            <a:ext cx="4197538" cy="299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5212" y="313818"/>
            <a:ext cx="88744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Календарный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Ненецкая сказка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«Кукушка» (трогательный старт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Татарская сказка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«Три дочери» (почитание 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Чукотская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ворон и сова друг друга разрисовали» (миф, юмор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Дагестанская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«Лиса и куропатка» (хитрость и мудрость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Башкирская сказка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«Медведь и пчелы» (не бери чужое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Бурятская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«Снег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заяц» (объяснение природы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сказка «Гуси-лебеди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(динамичное приключение) или «Серебряное копытце» (волшебство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Мордовская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«Благодарный медведь» (дружба и 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Калмыцкая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сказка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лиса барсука обманула» (проделки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10. Итог: Викторина по всем сказкам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1690" y="3502767"/>
            <a:ext cx="5147035" cy="302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9464" y="176981"/>
            <a:ext cx="9501826" cy="633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8212832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322</TotalTime>
  <Words>469</Words>
  <Application>Microsoft Office PowerPoint</Application>
  <PresentationFormat>Произвольный</PresentationFormat>
  <Paragraphs>44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Метрополия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Starshievospit</dc:creator>
  <cp:lastModifiedBy>владимир жужгов</cp:lastModifiedBy>
  <cp:revision>21</cp:revision>
  <dcterms:created xsi:type="dcterms:W3CDTF">2025-10-24T11:32:02Z</dcterms:created>
  <dcterms:modified xsi:type="dcterms:W3CDTF">2026-02-26T08:31:34Z</dcterms:modified>
</cp:coreProperties>
</file>