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F81945-DC93-4117-ADCF-E3A13205A9B9}" v="31" dt="2021-05-24T06:56:33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lstoukhova1980@bk.ru" clId="Web-{A5F81945-DC93-4117-ADCF-E3A13205A9B9}"/>
    <pc:docChg chg="modSld">
      <pc:chgData name="tolstoukhova1980@bk.ru" userId="" providerId="" clId="Web-{A5F81945-DC93-4117-ADCF-E3A13205A9B9}" dt="2021-05-24T06:56:33.639" v="30" actId="1076"/>
      <pc:docMkLst>
        <pc:docMk/>
      </pc:docMkLst>
      <pc:sldChg chg="modSp">
        <pc:chgData name="tolstoukhova1980@bk.ru" userId="" providerId="" clId="Web-{A5F81945-DC93-4117-ADCF-E3A13205A9B9}" dt="2021-05-24T06:54:16.229" v="4" actId="14100"/>
        <pc:sldMkLst>
          <pc:docMk/>
          <pc:sldMk cId="0" sldId="259"/>
        </pc:sldMkLst>
        <pc:picChg chg="mod">
          <ac:chgData name="tolstoukhova1980@bk.ru" userId="" providerId="" clId="Web-{A5F81945-DC93-4117-ADCF-E3A13205A9B9}" dt="2021-05-24T06:54:16.229" v="4" actId="14100"/>
          <ac:picMkLst>
            <pc:docMk/>
            <pc:sldMk cId="0" sldId="259"/>
            <ac:picMk id="3" creationId="{00000000-0000-0000-0000-000000000000}"/>
          </ac:picMkLst>
        </pc:picChg>
      </pc:sldChg>
      <pc:sldChg chg="modSp">
        <pc:chgData name="tolstoukhova1980@bk.ru" userId="" providerId="" clId="Web-{A5F81945-DC93-4117-ADCF-E3A13205A9B9}" dt="2021-05-24T06:54:35.651" v="8" actId="14100"/>
        <pc:sldMkLst>
          <pc:docMk/>
          <pc:sldMk cId="0" sldId="260"/>
        </pc:sldMkLst>
        <pc:picChg chg="mod">
          <ac:chgData name="tolstoukhova1980@bk.ru" userId="" providerId="" clId="Web-{A5F81945-DC93-4117-ADCF-E3A13205A9B9}" dt="2021-05-24T06:54:35.651" v="8" actId="14100"/>
          <ac:picMkLst>
            <pc:docMk/>
            <pc:sldMk cId="0" sldId="260"/>
            <ac:picMk id="4" creationId="{00000000-0000-0000-0000-000000000000}"/>
          </ac:picMkLst>
        </pc:picChg>
      </pc:sldChg>
      <pc:sldChg chg="modSp">
        <pc:chgData name="tolstoukhova1980@bk.ru" userId="" providerId="" clId="Web-{A5F81945-DC93-4117-ADCF-E3A13205A9B9}" dt="2021-05-24T06:54:51.480" v="11" actId="1076"/>
        <pc:sldMkLst>
          <pc:docMk/>
          <pc:sldMk cId="0" sldId="261"/>
        </pc:sldMkLst>
        <pc:picChg chg="mod">
          <ac:chgData name="tolstoukhova1980@bk.ru" userId="" providerId="" clId="Web-{A5F81945-DC93-4117-ADCF-E3A13205A9B9}" dt="2021-05-24T06:54:51.480" v="11" actId="1076"/>
          <ac:picMkLst>
            <pc:docMk/>
            <pc:sldMk cId="0" sldId="261"/>
            <ac:picMk id="4" creationId="{00000000-0000-0000-0000-000000000000}"/>
          </ac:picMkLst>
        </pc:picChg>
      </pc:sldChg>
      <pc:sldChg chg="modSp">
        <pc:chgData name="tolstoukhova1980@bk.ru" userId="" providerId="" clId="Web-{A5F81945-DC93-4117-ADCF-E3A13205A9B9}" dt="2021-05-24T06:55:24.981" v="16" actId="1076"/>
        <pc:sldMkLst>
          <pc:docMk/>
          <pc:sldMk cId="0" sldId="273"/>
        </pc:sldMkLst>
        <pc:picChg chg="mod">
          <ac:chgData name="tolstoukhova1980@bk.ru" userId="" providerId="" clId="Web-{A5F81945-DC93-4117-ADCF-E3A13205A9B9}" dt="2021-05-24T06:55:21.152" v="15" actId="1076"/>
          <ac:picMkLst>
            <pc:docMk/>
            <pc:sldMk cId="0" sldId="273"/>
            <ac:picMk id="3" creationId="{00000000-0000-0000-0000-000000000000}"/>
          </ac:picMkLst>
        </pc:picChg>
        <pc:picChg chg="mod">
          <ac:chgData name="tolstoukhova1980@bk.ru" userId="" providerId="" clId="Web-{A5F81945-DC93-4117-ADCF-E3A13205A9B9}" dt="2021-05-24T06:55:24.981" v="16" actId="1076"/>
          <ac:picMkLst>
            <pc:docMk/>
            <pc:sldMk cId="0" sldId="273"/>
            <ac:picMk id="4" creationId="{00000000-0000-0000-0000-000000000000}"/>
          </ac:picMkLst>
        </pc:picChg>
      </pc:sldChg>
      <pc:sldChg chg="modSp">
        <pc:chgData name="tolstoukhova1980@bk.ru" userId="" providerId="" clId="Web-{A5F81945-DC93-4117-ADCF-E3A13205A9B9}" dt="2021-05-24T06:55:52.622" v="22" actId="14100"/>
        <pc:sldMkLst>
          <pc:docMk/>
          <pc:sldMk cId="0" sldId="276"/>
        </pc:sldMkLst>
        <pc:picChg chg="mod">
          <ac:chgData name="tolstoukhova1980@bk.ru" userId="" providerId="" clId="Web-{A5F81945-DC93-4117-ADCF-E3A13205A9B9}" dt="2021-05-24T06:55:39.262" v="18" actId="1076"/>
          <ac:picMkLst>
            <pc:docMk/>
            <pc:sldMk cId="0" sldId="276"/>
            <ac:picMk id="3" creationId="{00000000-0000-0000-0000-000000000000}"/>
          </ac:picMkLst>
        </pc:picChg>
        <pc:picChg chg="mod">
          <ac:chgData name="tolstoukhova1980@bk.ru" userId="" providerId="" clId="Web-{A5F81945-DC93-4117-ADCF-E3A13205A9B9}" dt="2021-05-24T06:55:52.622" v="22" actId="14100"/>
          <ac:picMkLst>
            <pc:docMk/>
            <pc:sldMk cId="0" sldId="276"/>
            <ac:picMk id="4" creationId="{00000000-0000-0000-0000-000000000000}"/>
          </ac:picMkLst>
        </pc:picChg>
      </pc:sldChg>
      <pc:sldChg chg="modSp">
        <pc:chgData name="tolstoukhova1980@bk.ru" userId="" providerId="" clId="Web-{A5F81945-DC93-4117-ADCF-E3A13205A9B9}" dt="2021-05-24T06:56:33.639" v="30" actId="1076"/>
        <pc:sldMkLst>
          <pc:docMk/>
          <pc:sldMk cId="0" sldId="279"/>
        </pc:sldMkLst>
        <pc:picChg chg="mod">
          <ac:chgData name="tolstoukhova1980@bk.ru" userId="" providerId="" clId="Web-{A5F81945-DC93-4117-ADCF-E3A13205A9B9}" dt="2021-05-24T06:56:33.639" v="30" actId="1076"/>
          <ac:picMkLst>
            <pc:docMk/>
            <pc:sldMk cId="0" sldId="279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8C1498-6265-4CC7-AB9D-76D548F1006A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B1ACAC-99C2-4A92-B9E6-AD64D3FFB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1498-6265-4CC7-AB9D-76D548F1006A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CAC-99C2-4A92-B9E6-AD64D3FFB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1498-6265-4CC7-AB9D-76D548F1006A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CAC-99C2-4A92-B9E6-AD64D3FFB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1498-6265-4CC7-AB9D-76D548F1006A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CAC-99C2-4A92-B9E6-AD64D3FFB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1498-6265-4CC7-AB9D-76D548F1006A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CAC-99C2-4A92-B9E6-AD64D3FFB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1498-6265-4CC7-AB9D-76D548F1006A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CAC-99C2-4A92-B9E6-AD64D3FFB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1498-6265-4CC7-AB9D-76D548F1006A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CAC-99C2-4A92-B9E6-AD64D3FFB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1498-6265-4CC7-AB9D-76D548F1006A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CAC-99C2-4A92-B9E6-AD64D3FFB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1498-6265-4CC7-AB9D-76D548F1006A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CAC-99C2-4A92-B9E6-AD64D3FFB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68C1498-6265-4CC7-AB9D-76D548F1006A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CAC-99C2-4A92-B9E6-AD64D3FFB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8C1498-6265-4CC7-AB9D-76D548F1006A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B1ACAC-99C2-4A92-B9E6-AD64D3FFB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68C1498-6265-4CC7-AB9D-76D548F1006A}" type="datetimeFigureOut">
              <a:rPr lang="ru-RU" smtClean="0"/>
              <a:pPr/>
              <a:t>24.08.2024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B1ACAC-99C2-4A92-B9E6-AD64D3FFB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329641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детском саду»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8872" y="188640"/>
            <a:ext cx="4904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– детский сад 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4077072"/>
            <a:ext cx="27931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Толстоухова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А.Б.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04664"/>
            <a:ext cx="7913882" cy="5935412"/>
          </a:xfrm>
        </p:spPr>
      </p:pic>
    </p:spTree>
    <p:extLst>
      <p:ext uri="{BB962C8B-B14F-4D97-AF65-F5344CB8AC3E}">
        <p14:creationId xmlns:p14="http://schemas.microsoft.com/office/powerpoint/2010/main" val="204377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488832" cy="561662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776864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9796"/>
            <a:ext cx="7826034" cy="586952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13885" cy="59354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520880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«Почему взрослые работают?»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развивать представление о том, что труд является средством удовлетворения разнообразных потребностей человека и источником дохода.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закреплять понимание экономических категорий «потребности», «труд», «продукт труда», «профессия», «специальность»;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продолжать формировать элементарные представления о различных профессиях, специальностях.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WhatsApp Image 2021-01-25 at 19.37.4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9" y="-1224"/>
            <a:ext cx="4608512" cy="3456384"/>
          </a:xfrm>
          <a:prstGeom prst="rect">
            <a:avLst/>
          </a:prstGeom>
        </p:spPr>
      </p:pic>
      <p:pic>
        <p:nvPicPr>
          <p:cNvPr id="4" name="Содержимое 3" descr="WhatsApp Image 2021-01-25 at 19.37.45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68903" y="3210362"/>
            <a:ext cx="4360993" cy="358300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404664"/>
            <a:ext cx="7913882" cy="59354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520880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«Магазин»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988840"/>
            <a:ext cx="5792688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«Знакомство с деньгами»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WhatsApp Image 2021-01-25 at 19.37.4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11" y="128395"/>
            <a:ext cx="4608512" cy="3456384"/>
          </a:xfrm>
          <a:prstGeom prst="rect">
            <a:avLst/>
          </a:prstGeom>
        </p:spPr>
      </p:pic>
      <p:pic>
        <p:nvPicPr>
          <p:cNvPr id="4" name="Содержимое 3" descr="WhatsApp Image 2021-01-25 at 19.37.45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6037" y="3151444"/>
            <a:ext cx="4431693" cy="370084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404664"/>
            <a:ext cx="7913882" cy="593541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520880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Лэпбук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«Финансовая грамотность»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1-01-25 at 19.37.4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2706" y="1717839"/>
            <a:ext cx="3885470" cy="5137422"/>
          </a:xfrm>
        </p:spPr>
      </p:pic>
      <p:pic>
        <p:nvPicPr>
          <p:cNvPr id="3" name="Содержимое 3" descr="WhatsApp Image 2021-01-25 at 19.37.4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5040560" cy="37804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1-01-25 at 19.37.4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340768"/>
            <a:ext cx="3967955" cy="5290606"/>
          </a:xfrm>
        </p:spPr>
      </p:pic>
      <p:pic>
        <p:nvPicPr>
          <p:cNvPr id="3" name="Содержимое 3" descr="WhatsApp Image 2021-01-25 at 19.37.4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5"/>
            <a:ext cx="3721913" cy="496255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404664"/>
            <a:ext cx="7913881" cy="593541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Дети могут активно использовать в игровой деятельности основные экономические понятия и категории (цена, деньги, товар, семейный бюджет).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Дети приобрели первичный экономический опыт, учатся устанавливать разумные экономические отношения в различных сферах жизнедеятельности.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Родители получили дополнительные знания по экономическому воспитанию детей.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деньгами достоинством 1,2,5,10, рублей, 1,5,10 копеек.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понятия: деньги, монета, купюра, рубль, копейка.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устанавливать соотношение между монетами и числами.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знание о составе числа из двух меньших чисел и из единиц.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составлять различные комбинации из имеющегося набора монет.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активный словарь.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1-01-25 at 19.37.4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5688632" cy="5688632"/>
          </a:xfrm>
        </p:spPr>
      </p:pic>
      <p:sp>
        <p:nvSpPr>
          <p:cNvPr id="5" name="TextBox 4"/>
          <p:cNvSpPr txBox="1"/>
          <p:nvPr/>
        </p:nvSpPr>
        <p:spPr>
          <a:xfrm>
            <a:off x="6084168" y="2780928"/>
            <a:ext cx="2895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Знакомимся с деньгами. </a:t>
            </a:r>
          </a:p>
          <a:p>
            <a:r>
              <a:rPr lang="ru-RU" dirty="0"/>
              <a:t>Что такое купюра, </a:t>
            </a:r>
          </a:p>
          <a:p>
            <a:r>
              <a:rPr lang="ru-RU" dirty="0"/>
              <a:t>монета?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1-01-25 at 19.37.4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608512" cy="4608512"/>
          </a:xfrm>
        </p:spPr>
      </p:pic>
      <p:pic>
        <p:nvPicPr>
          <p:cNvPr id="3" name="Содержимое 3" descr="WhatsApp Image 2021-01-25 at 19.37.4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1488" y="2393400"/>
            <a:ext cx="4358445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373216"/>
            <a:ext cx="2808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Идем в магазин. </a:t>
            </a:r>
          </a:p>
          <a:p>
            <a:r>
              <a:rPr lang="ru-RU" dirty="0"/>
              <a:t>Что мы сможем купить?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WhatsApp Image 2021-01-25 at 19.37.4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608512" cy="4608512"/>
          </a:xfrm>
          <a:prstGeom prst="rect">
            <a:avLst/>
          </a:prstGeom>
        </p:spPr>
      </p:pic>
      <p:pic>
        <p:nvPicPr>
          <p:cNvPr id="4" name="Содержимое 3" descr="WhatsApp Image 2021-01-25 at 19.37.45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30689" y="2435602"/>
            <a:ext cx="4313859" cy="4384560"/>
          </a:xfrm>
        </p:spPr>
      </p:pic>
      <p:sp>
        <p:nvSpPr>
          <p:cNvPr id="5" name="TextBox 4"/>
          <p:cNvSpPr txBox="1"/>
          <p:nvPr/>
        </p:nvSpPr>
        <p:spPr>
          <a:xfrm>
            <a:off x="251520" y="5373216"/>
            <a:ext cx="392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Какие деньги были раньше? </a:t>
            </a:r>
          </a:p>
          <a:p>
            <a:r>
              <a:rPr lang="ru-RU" dirty="0"/>
              <a:t>А что на них можно было купить?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WhatsApp Image 2021-01-25 at 19.37.4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608512" cy="4608512"/>
          </a:xfrm>
          <a:prstGeom prst="rect">
            <a:avLst/>
          </a:prstGeom>
        </p:spPr>
      </p:pic>
      <p:pic>
        <p:nvPicPr>
          <p:cNvPr id="4" name="Содержимое 3" descr="WhatsApp Image 2021-01-25 at 19.37.45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1510" y="2330562"/>
            <a:ext cx="4313859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520880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Реклама. Отличие реальных потребностей от навязанных"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детей знакомить с понятием "реклама"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правильно воспринимать рекламу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ловушки "рекламы"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</TotalTime>
  <Words>247</Words>
  <Application>Microsoft Office PowerPoint</Application>
  <PresentationFormat>Экран (4:3)</PresentationFormat>
  <Paragraphs>37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 Педагогический проект «Финансовая грамотность в детском саду»</vt:lpstr>
      <vt:lpstr>Презентация PowerPoint</vt:lpstr>
      <vt:lpstr>Цель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</dc:title>
  <dc:creator>1311117</dc:creator>
  <cp:lastModifiedBy>Учетная запись Майкрософт</cp:lastModifiedBy>
  <cp:revision>28</cp:revision>
  <dcterms:created xsi:type="dcterms:W3CDTF">2021-01-26T11:29:10Z</dcterms:created>
  <dcterms:modified xsi:type="dcterms:W3CDTF">2024-08-24T11:45:44Z</dcterms:modified>
</cp:coreProperties>
</file>