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1" r:id="rId2"/>
    <p:sldId id="256" r:id="rId3"/>
    <p:sldId id="262" r:id="rId4"/>
    <p:sldId id="263" r:id="rId5"/>
    <p:sldId id="260" r:id="rId6"/>
    <p:sldId id="257" r:id="rId7"/>
    <p:sldId id="258" r:id="rId8"/>
    <p:sldId id="259" r:id="rId9"/>
    <p:sldId id="266" r:id="rId10"/>
    <p:sldId id="269" r:id="rId11"/>
    <p:sldId id="268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DB364-BA54-4A18-B257-AE48100191BC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94613-D1ED-43E2-808F-E39621131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03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94613-D1ED-43E2-808F-E396211319E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7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722" y="332656"/>
            <a:ext cx="766767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Муниципальное бюджетное дошкольное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общеоброзовательное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 учреждение – детский сад № 1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5013176"/>
            <a:ext cx="302433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ВОСПИТАТЕЛЬ ВКК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МОХИРЕВА   ОЛЬГА   СЕРГЕЕВНА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026" name="Picture 2" descr="https://a.radikal.ru/a19/1901/7e/c36f1f90f5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4"/>
            <a:ext cx="5328591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9705" y="2708920"/>
            <a:ext cx="5616624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«САЛЮТ   ГЕРОЯМ!»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ПРОЕКТ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«ВЕСНА!   ПАРАД!   ПОБЕДА!»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4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ttp://5vkg.ru/sites/default/files/dscn5946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://5vkg.ru/sites/default/files/dscn5946_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a.radikal.ru/a19/1901/7e/c36f1f90f5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766" y="692696"/>
            <a:ext cx="5750794" cy="575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2936"/>
            <a:ext cx="5120369" cy="3400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3203848" y="692696"/>
            <a:ext cx="547260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Устраиваем театрализованные представления на военную тематику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975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s://a.radikal.ru/a19/1901/7e/c36f1f90f5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39600"/>
            <a:ext cx="4932040" cy="493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4904"/>
            <a:ext cx="5616624" cy="3744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203848" y="692696"/>
            <a:ext cx="547260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Передаем память, чтобы помнить….чтобы помнить всегда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77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s://a.radikal.ru/a19/1901/7e/c36f1f90f5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84993"/>
            <a:ext cx="5724128" cy="572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2492896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Совет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ветеранов Верх-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Исетского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 района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Совет ветеранов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ВИЗа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Госпиталь Ветеранов войн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Библиотека им. Паустовского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3848" y="692696"/>
            <a:ext cx="547260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Наши социальные партнёры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950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a.radikal.ru/a19/1901/7e/c36f1f90f5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" y="335706"/>
            <a:ext cx="6522293" cy="652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47288" y="404664"/>
            <a:ext cx="547260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Ежегодно проводим концерты, посвященные ветеранам.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44" y="1412776"/>
            <a:ext cx="4242705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34397"/>
            <a:ext cx="4428520" cy="2526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4397"/>
            <a:ext cx="3859136" cy="2575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590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https://a.radikal.ru/a19/1901/7e/c36f1f90f5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6652120" cy="665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959361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96406"/>
            <a:ext cx="4464496" cy="2976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4860032" y="964218"/>
            <a:ext cx="385872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Ежегодно приглашаем в группу ветеранов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72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a.radikal.ru/a19/1901/7e/c36f1f90f5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25" y="1052736"/>
            <a:ext cx="5642680" cy="564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96" y="3463280"/>
            <a:ext cx="344521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3903136" cy="239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3203848" y="476672"/>
            <a:ext cx="547260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Регулярно приглашаем ветеранов и Героев России на спортивные мероприятия в качестве судей и почетных гостей.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53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74136" y="548680"/>
            <a:ext cx="547260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Ежегодно проводим акцию «Подарок ветерану» в знак благодарности за победу.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122" name="Picture 2" descr="https://a.radikal.ru/a19/1901/7e/c36f1f90f5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96" y="1472577"/>
            <a:ext cx="5246884" cy="524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0" y="1916832"/>
            <a:ext cx="3096344" cy="4337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92" y="4221088"/>
            <a:ext cx="2955366" cy="1922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514" y="1916832"/>
            <a:ext cx="2879966" cy="1912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0541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a.radikal.ru/a19/1901/7e/c36f1f90f5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352" y="548680"/>
            <a:ext cx="5615608" cy="561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50557"/>
            <a:ext cx="3456384" cy="3131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38"/>
            <a:ext cx="2880320" cy="4241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3174136" y="548680"/>
            <a:ext cx="547260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Проект «Герой в каждом доме», в котором дети рассказывают о своих родственниках, которые внесли свой вклад в Победу. 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925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https://a.radikal.ru/a19/1901/7e/c36f1f90f5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25" y="286365"/>
            <a:ext cx="5895439" cy="589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08920"/>
            <a:ext cx="4777557" cy="334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74136" y="548680"/>
            <a:ext cx="547260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Реализация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подпроекта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 «Тот самый май», в рамках которого, дети узнают о войне и о Победе со слов непосредственных участников – ветеранов.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697" y="2132856"/>
            <a:ext cx="2688735" cy="401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607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s://a.radikal.ru/a19/1901/7e/c36f1f90f5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6696743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4" y="3982688"/>
            <a:ext cx="3469724" cy="275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66" y="2567414"/>
            <a:ext cx="3577531" cy="284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78752"/>
            <a:ext cx="2343243" cy="186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911" y="1144216"/>
            <a:ext cx="3600363" cy="286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03848" y="476672"/>
            <a:ext cx="5472608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Воссоздали Парад Победы  из конструктора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LEGO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720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s://a.radikal.ru/a19/1901/7e/c36f1f90f5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6696744" cy="66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3017"/>
            <a:ext cx="3462840" cy="259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131840" y="404664"/>
            <a:ext cx="547260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Организовываем возложение цветов к вечному огню на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Широкореченском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Franklin Gothic Heavy" panose="020B0903020102020204" pitchFamily="34" charset="0"/>
              </a:rPr>
              <a:t> военно-мемориальном комплексе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5463"/>
            <a:ext cx="3636100" cy="2727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32215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164</Words>
  <Application>Microsoft Office PowerPoint</Application>
  <PresentationFormat>Экран (4:3)</PresentationFormat>
  <Paragraphs>23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ViXoid</dc:creator>
  <cp:lastModifiedBy>Пользователь Windows</cp:lastModifiedBy>
  <cp:revision>21</cp:revision>
  <dcterms:created xsi:type="dcterms:W3CDTF">2021-04-04T04:54:52Z</dcterms:created>
  <dcterms:modified xsi:type="dcterms:W3CDTF">2021-04-14T18:06:00Z</dcterms:modified>
</cp:coreProperties>
</file>