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70" r:id="rId4"/>
    <p:sldId id="271" r:id="rId5"/>
    <p:sldId id="272" r:id="rId6"/>
    <p:sldId id="264" r:id="rId7"/>
    <p:sldId id="273" r:id="rId8"/>
    <p:sldId id="274" r:id="rId9"/>
    <p:sldId id="265" r:id="rId10"/>
    <p:sldId id="275" r:id="rId11"/>
    <p:sldId id="276" r:id="rId12"/>
    <p:sldId id="266" r:id="rId13"/>
    <p:sldId id="277" r:id="rId14"/>
    <p:sldId id="278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2E045441-028A-46C9-BD36-A881411149FA}" type="datetimeFigureOut">
              <a:rPr lang="ru-RU" smtClean="0"/>
              <a:pPr/>
              <a:t>11.08.2019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A678919A-B525-4BC6-9CCA-5368B5AD1C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9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404663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1109454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1814245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2519036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3223827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3928618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4633409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5338200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-fotki.yandex.ru/get/6407/16969765.31/0_67c0b_708ffb90_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2" y="6042993"/>
            <a:ext cx="925979" cy="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zezete2.z.e.pic.centerblog.net/o/1c839cbc.pn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320191"/>
            <a:ext cx="1289577" cy="12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767862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07704" y="548680"/>
            <a:ext cx="5760640" cy="586154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– детский сад №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484784"/>
            <a:ext cx="69986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Методическая разработка паспорта центров познавательного развития детей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в средней группе.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157192"/>
            <a:ext cx="6357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 Чертовикова  Ирина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8607" y="6198985"/>
            <a:ext cx="341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Екатеринбург 2017год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3" descr="20171129_091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9592" y="836711"/>
            <a:ext cx="4176464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7" descr="20171129_075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40625" y="2000135"/>
            <a:ext cx="5783232" cy="3456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20171129_091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7" descr="20171129_075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33" y="1664805"/>
            <a:ext cx="5832648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4" descr="20171128_15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8261" y="4551588"/>
            <a:ext cx="2515546" cy="125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41" descr="20171128_151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7" descr="20171128_151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05064"/>
            <a:ext cx="3223473" cy="241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331640" y="332656"/>
            <a:ext cx="6064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детского конструирования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3" descr="20171128_151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49" descr="20171128_152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91596" y="1277156"/>
            <a:ext cx="4146997" cy="2834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4" descr="20171128_151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98617">
            <a:off x="1249836" y="3798836"/>
            <a:ext cx="333196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5" descr="20171129_101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16105" y="2280639"/>
            <a:ext cx="4965109" cy="279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73" descr="20171129_10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2813" y="1325499"/>
            <a:ext cx="443395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1" descr="20171129_090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332656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77" descr="20171129_101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5699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1" descr="ле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08720"/>
            <a:ext cx="1063844" cy="1635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53" descr="лег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501008"/>
            <a:ext cx="1402555" cy="136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55" descr="лег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412776"/>
            <a:ext cx="1036694" cy="168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57" descr="лего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124744"/>
            <a:ext cx="983610" cy="176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9" descr="мо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340768"/>
            <a:ext cx="1376317" cy="183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1" descr="моз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869160"/>
            <a:ext cx="921096" cy="1541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63" descr="моз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3140968"/>
            <a:ext cx="1669886" cy="176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5" descr="пойстройка 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3284984"/>
            <a:ext cx="156661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67" descr="постройка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632" y="836712"/>
            <a:ext cx="1664519" cy="213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69" descr="постройка 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9832" y="4077072"/>
            <a:ext cx="1593295" cy="194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79512" y="35169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     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Схемы для конструирования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819781" cy="10118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26" descr="20171128_150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88036" y="1960711"/>
            <a:ext cx="3888434" cy="164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7" descr="20171128_15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3671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34" descr="20171128_150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429000"/>
            <a:ext cx="374441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83568" y="188640"/>
            <a:ext cx="7914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природы и детского экспериментирования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0" descr="20171128_150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1856" y="1786150"/>
            <a:ext cx="4779199" cy="2016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32" descr="20171128_150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25091" y="3199645"/>
            <a:ext cx="443783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24" descr="20171128_15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58664" y="1786152"/>
            <a:ext cx="47791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2" descr="20171128_150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19" descr="20171128_150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1" y="3429000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20171128_15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09512" y="1987231"/>
            <a:ext cx="5325374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3" descr="20171128_150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6167" y="2082185"/>
            <a:ext cx="580331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20171129_075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89040"/>
            <a:ext cx="336037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26" descr="20171128_15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5" y="836712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32" descr="20171128_152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31254" y="2297737"/>
            <a:ext cx="3659728" cy="174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755576" y="260648"/>
            <a:ext cx="7420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Центр сенсорики и математики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8" descr="20171128_152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99748" y="1677116"/>
            <a:ext cx="4824536" cy="227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30" descr="20171128_152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6672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22" descr="20171128_151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501008"/>
            <a:ext cx="3803025" cy="285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9" descr="20171128_151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02236" y="2540454"/>
            <a:ext cx="5291254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3" descr="20171129_075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72568" y="1824176"/>
            <a:ext cx="5084510" cy="224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9" descr="20171128_15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9" descr="20171129_09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789040"/>
            <a:ext cx="3888432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52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Segoe Script</vt:lpstr>
      <vt:lpstr>Times New Roman</vt:lpstr>
      <vt:lpstr>1_Тема Office</vt:lpstr>
      <vt:lpstr>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19</cp:revision>
  <dcterms:created xsi:type="dcterms:W3CDTF">2014-07-06T18:18:01Z</dcterms:created>
  <dcterms:modified xsi:type="dcterms:W3CDTF">2019-08-11T00:22:03Z</dcterms:modified>
</cp:coreProperties>
</file>