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5" r:id="rId8"/>
    <p:sldId id="259" r:id="rId9"/>
    <p:sldId id="269" r:id="rId10"/>
    <p:sldId id="270" r:id="rId11"/>
    <p:sldId id="271" r:id="rId12"/>
    <p:sldId id="272" r:id="rId13"/>
    <p:sldId id="267" r:id="rId14"/>
    <p:sldId id="268" r:id="rId15"/>
    <p:sldId id="260" r:id="rId16"/>
    <p:sldId id="26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Новая папка\in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84984"/>
            <a:ext cx="3672408" cy="29516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964488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Инклюзивное образование: совместное обучение детей с разными образовательными потребностями</a:t>
            </a:r>
            <a:endParaRPr lang="ru-RU" b="1" dirty="0">
              <a:ln w="11430"/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0"/>
            <a:ext cx="6400800" cy="1152128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МБДОУ – детский сад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40768"/>
            <a:ext cx="88204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биологическим причинам относятся: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1.поражения ЦНС в период внутриутробного развития: травмы и инфекции во время беременности, вредные привычки матери, гипоксия плода;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2.недоношенность, симптомы желтухи;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3.гидроцефалия;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4.пороки развития и новообразования головного мозга;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5.эпилепсия;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6.врожденные эндокринные патологии;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7.наследственные заболевания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фенилкетонурия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гомоцистинурия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гистидинемия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синдром Дауна;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8.тяжелые инфекционные заболевания (менингит,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менингоэнцефалит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сепсис);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9.заболевания сердца, почек;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10.рахит;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11.нарушение сенсорных функций (зрения, слуха).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социальным причинам можно отнести: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1.ограничение жизнедеятельности малыша;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2.неблагоприятные условия воспитания, педагогическая запущенность;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3.частые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психотравмы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жизни ребенка.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Умственная отсталость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группа отклонений, для которой характерно органическое поражение головного мозга, приводящее к недоразвитию психических процессов и познавательной деятельности. </a:t>
            </a:r>
          </a:p>
          <a:p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Причинами умственной отсталости могут быть: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Инфекционные заболевания матери во время беременности, тяжелый токсикоз или резус-конфликт.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Отравления медикаментами, либо алкоголизм/наркомания во время беременности.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Экологическая ситуация (повышенный радиоактивный фон и т.п.)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Родовые травмы (например, есть риск при асфиксии).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Нейроинфекционные заболевания ребенка (менингит, энцефалит), травмы головы в первые три года жизни.</a:t>
            </a:r>
          </a:p>
          <a:p>
            <a:pPr marL="342900" indent="-34290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умственной отсталости: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Олигофрения – УО, имеющая в основе непосредственно органические причины и проявившаяся до 2,5 лет.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 – УО, приобретенная вследствие травм головы, нейроинфекционных или нейропсихических заболеваний после 2,5 лет. </a:t>
            </a:r>
          </a:p>
          <a:p>
            <a:pPr marL="342900" indent="-34290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признак, по которому выделяется умственная отсталость – это уровень интеллекта. Выделяют: дебильность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имбецильность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идиотия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РАС?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97839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Детский аутизм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особое нарушение психологического развития, проявляющееся трудностями общения и социального взаимодействия. Своеобразие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развития заключается в том,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аутичный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ребенок, обладая достаточными речевыми и интеллектуальными возможностями, не стремится их использовать в реальной жизни, во взаимодействии с окружающими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093296"/>
            <a:ext cx="8388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http://autism.asylmiras.org/ru/ras/what-is-ras.html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24.11.1995 N 181-ФЗ (ред. от 07.03.2017) "О социальной защите инвалидов в Российской Федерации</a:t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1. Понятие "инвалид", основания определения группы инвалидности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Инвалид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ned-chemia.ru/pic/small-6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466930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Инклюзивное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(франц.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inclusif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— включающий в себя, от лат.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— заключаю, включаю) или включенное образование —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термин, который используется для описания процесса обучения детей с особыми потребностями в общеобразовательных (массовых) школах.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это процесс обучения и воспитания, при котором все дети, в независимости от их физических, психических, интеллектуальных и других особенностей, включены в общую систему образования.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Они посещают общеобразовательные школы по месту жительства вместе со своими сверстниками без инвалидности, при этом учитываются их особые образовательные потребности.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основу инклюзивного образования положена идеология, которая исключает любую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дискриминацию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обеспечивается равное отношение ко всем людям, но создаются особые условия для детей с особыми образовательными потребностями.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630369" cy="447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детей с особыми потребностями является одной из основных задач для страны. Это необходимое условие создания действительно инклюзивного общества, где каждый сможет чувствовать причастность и востребованность своих действий. Мы обязаны дать возможность каждому ребенку, независимо от его потребностей и других обстоятельств, полностью реализовать свой потенциал, приносить пользу обществу и стать полноценным его членом.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Дэвид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Бланкет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759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России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применяются три подхода в обучении детей с особыми образовательными потребностями: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3409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дифференцированное обучение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детей с нарушениями физического и ментального развития в специальных (коррекционных) учреждения I-VIII видов;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интегрированное обучение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детей в специальных классах (группах) в общеобразовательных учреждениях;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инклюзивное обучение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когда дети с особыми образовательными потребностями обучаются в классе вместе с обычными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Образовании в РФ» № 273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64. Дошкольное образование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 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  <a:p>
            <a:pPr algn="just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 Образовательные программы дошкольного образования направлены на разностороннее развитие детей дошкольного возраста </a:t>
            </a:r>
            <a:r>
              <a:rPr lang="ru-RU" sz="7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учетом их возрастных и индивидуальных особенностей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 указанными обучающимися.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7890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России существует целый ряд законов, связанных со статусом лиц с ограниченными возможностями: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от 20.02.06 г. № 95 "О порядке и условиях признания лица инвалидом". Постановление Минтруда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соцразвития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РФ от 15.04.03 года № 17 "Об утверждении разъяснения "Об определении федеральными государственными учреждениями службы медико-социальной экспертизы причин инвалидности".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РФ от 29.04.05 № 317 "О внесении изменений и дополнений в постановление министерства труда и социального развития Российской Федерации от 15.04.03 г. № 17 "Об утверждении разъяснения об определении учреждениями государственной службы медико-социальной экспертизы причин инвалидности".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Разъяснение Минтруда РФ от 15.04.03 г. № 1 "Об определении федеральными государственными учреждениями медико-социальной экспертизы причин инвалидности".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РФ № 906н от 17.11.09 г. "Об утверждении порядка организации и деятельности федеральных государственных учреждений медико-социальной экспертизы".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ФЗ "О социальной защите инвалидов в Российской Федерации" от 24.11.1995 г.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ФЗ "О социальном обслуживании граждан пожилого возраста и инвалидов" от 2.08.1995 г.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ФЗ "О государственной социальной помощи".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ФЗ "О внесении изменений в Федеральный закон "О государственной социальной помощи" от 8.12.10 г.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с ограниченными возможностями  (ОВЗ)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это дети, имеющие различные отклонения психического или физического плана, которые обусловливают нарушения общего развития, не позволяющие детям вести полноценную жизнь.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детям с ограниченными возможностями здоровья относят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нарушением слуха (глухие, слабослышащие, позднооглохшие);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нарушением зрения (слепые, слабовидящие);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нарушением речи (логопаты);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нарушением опорно-двигательного аппарата;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умственной отсталостью;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задержкой психического развития;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нарушением поведения и общения;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задержка психического развития?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Задержка психического развития, сокращенно ЗПР, являет собой отставание в развитии от принятых для определенного возраста норм. При ЗПР страдают отдельные когнитивные функции – мышление, память, внимание, эмоциональная сфера.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637</Words>
  <Application>Microsoft Office PowerPoint</Application>
  <PresentationFormat>Экран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Инклюзивное образование: совместное обучение детей с разными образовательными потребностями</vt:lpstr>
      <vt:lpstr>Образование детей с особыми потребностями является одной из основных задач для страны. Это необходимое условие создания действительно инклюзивного общества, где каждый сможет чувствовать причастность и востребованность своих действий. Мы обязаны дать возможность каждому ребенку, независимо от его потребностей и других обстоятельств, полностью реализовать свой потенциал, приносить пользу обществу и стать полноценным его членом.                                                                                Дэвид Бланкет </vt:lpstr>
      <vt:lpstr>В настоящее время в России применяются три подхода в обучении детей с особыми образовательными потребностями: </vt:lpstr>
      <vt:lpstr>Федеральный закон  «Об Образовании в РФ» № 273</vt:lpstr>
      <vt:lpstr>Презентация PowerPoint</vt:lpstr>
      <vt:lpstr>В России существует целый ряд законов, связанных со статусом лиц с ограниченными возможностями:  Постановление Правительства от 20.02.06 г. № 95 "О порядке и условиях признания лица инвалидом". Постановление Минтруда и соцразвития РФ от 15.04.03 года № 17 "Об утверждении разъяснения "Об определении федеральными государственными учреждениями службы медико-социальной экспертизы причин инвалидности".  Приказ Минздравсоцразвития РФ от 29.04.05 № 317 "О внесении изменений и дополнений в постановление министерства труда и социального развития Российской Федерации от 15.04.03 г. № 17 "Об утверждении разъяснения об определении учреждениями государственной службы медико-социальной экспертизы причин инвалидности".  Разъяснение Минтруда РФ от 15.04.03 г. № 1 "Об определении федеральными государственными учреждениями медико-социальной экспертизы причин инвалидности".  Приказ Минздравсоцразвития РФ № 906н от 17.11.09 г. "Об утверждении порядка организации и деятельности федеральных государственных учреждений медико-социальной экспертизы".  ФЗ "О социальной защите инвалидов в Российской Федерации" от 24.11.1995 г.  ФЗ "О социальном обслуживании граждан пожилого возраста и инвалидов" от 2.08.1995 г.  ФЗ "О государственной социальной помощи".  ФЗ "О внесении изменений в Федеральный закон "О государственной социальной помощи" от 8.12.10 г.  </vt:lpstr>
      <vt:lpstr>Дети с ограниченными возможностями  (ОВЗ)- это дети, имеющие различные отклонения психического или физического плана, которые обусловливают нарушения общего развития, не позволяющие детям вести полноценную жизнь.</vt:lpstr>
      <vt:lpstr>К детям с ограниченными возможностями здоровья относят:  Дети с нарушением слуха (глухие, слабослышащие, позднооглохшие); Дети с нарушением зрения (слепые, слабовидящие); Дети с нарушением речи (логопаты); Дети с нарушением опорно-двигательного аппарата; Дети с умственной отсталостью; Дети с задержкой психического развития; Дети с нарушением поведения и общения; 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 .</vt:lpstr>
      <vt:lpstr>  Что такое задержка психического развития?  Задержка психического развития, сокращенно ЗПР, являет собой отставание в развитии от принятых для определенного возраста норм. При ЗПР страдают отдельные когнитивные функции – мышление, память, внимание, эмоциональная сфера.  </vt:lpstr>
      <vt:lpstr>Презентация PowerPoint</vt:lpstr>
      <vt:lpstr>Презентация PowerPoint</vt:lpstr>
      <vt:lpstr>Что такое РАС?</vt:lpstr>
      <vt:lpstr>Федеральный закон от 24.11.1995 N 181-ФЗ (ред. от 07.03.2017) "О социальной защите инвалидов в Российской Федерации Статья 1. Понятие "инвалид", основания определения группы инвалидности  Инвалид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 </vt:lpstr>
      <vt:lpstr>Презентация PowerPoint</vt:lpstr>
      <vt:lpstr>Инклюзивное (франц. inclusif — включающий в себя, от лат. include — заключаю, включаю) или включенное образование — термин, который используется для описания процесса обучения детей с особыми потребностями в общеобразовательных (массовых) школах.</vt:lpstr>
      <vt:lpstr>Инклюзивное образование - это процесс обучения и воспитания, при котором все дети, в независимости от их физических, психических, интеллектуальных и других особенностей, включены в общую систему образования.  Они посещают общеобразовательные школы по месту жительства вместе со своими сверстниками без инвалидности, при этом учитываются их особые образовательные потребности.  В основу инклюзивного образования положена идеология, которая исключает любую дискриминацию детей — обеспечивается равное отношение ко всем людям, но создаются особые условия для детей с особыми образовательными потребностями.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Пользователь Windows</cp:lastModifiedBy>
  <cp:revision>15</cp:revision>
  <dcterms:created xsi:type="dcterms:W3CDTF">2013-08-01T08:17:42Z</dcterms:created>
  <dcterms:modified xsi:type="dcterms:W3CDTF">2019-02-11T16:09:15Z</dcterms:modified>
</cp:coreProperties>
</file>