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ДОУ № 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04664"/>
            <a:ext cx="7848872" cy="612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МБДОУ № 1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76672"/>
            <a:ext cx="7632848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МБДОУ № 1\Desktop\хз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04664"/>
            <a:ext cx="7200800" cy="612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МБДОУ № 1\Desktop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76672"/>
            <a:ext cx="7416824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МБДОУ № 1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7200800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МБДОУ № 1</dc:creator>
  <cp:lastModifiedBy>Пользователь Windows</cp:lastModifiedBy>
  <cp:revision>2</cp:revision>
  <dcterms:created xsi:type="dcterms:W3CDTF">2020-04-06T17:31:13Z</dcterms:created>
  <dcterms:modified xsi:type="dcterms:W3CDTF">2020-04-08T08:42:16Z</dcterms:modified>
</cp:coreProperties>
</file>