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35863" y="629063"/>
            <a:ext cx="6051592" cy="30469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Проект 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«Знакомство 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с народной культурой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 России»</a:t>
            </a:r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6330" y="3648636"/>
            <a:ext cx="2653553" cy="1584176"/>
          </a:xfrm>
          <a:ln w="3810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Авторы: творческий коллектив педагогов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МБДОУ – детский сад № 1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под руководством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зам.заведующего по ВМР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Яковенко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М.В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3872" y="1949717"/>
            <a:ext cx="7929821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практико-ориентированный (прикладной). Проект ориентирован на духовно-нравственное   развитие участников образовательного процесса.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Гипотеза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педагогами и родителями (законными представителями) средств и образов произведений устного народного творчества (пословиц и поговорок), художественной литературы на занятиях и повседневной жизни, ознакомление с культурой страны и родного края будут содействовать развитию духовно - нравственного сознания детей дошкольного возраста и их социализации.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Если педагогика не хочет быть 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бессильной, она должна быть народной.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К.Ушинский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9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6068" y="728549"/>
            <a:ext cx="753414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 своими традициями, но мы видим тенденцию к тому, что в наше время стали уходить в прошлое знания о народных гуляниях, когда праздники отмечали не только в своей семье, а целыми улицами, деревнями. Наши дети не видят примера от своих родителей.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– один из ярких и веселых народных праздников, происходящий в конце зимы, всегда отмечался, шумно с блинами, ярмарками и скоморохами. Поэтому этот праздник оставляет светлые впечатления, прививая интерес к историческому прошлому страны. В результате реализации этого проекта дети знакомятся с национальной культурой и народными традициями, приобретают знания о смене сезонов, узнают новые народные песни, сказки, пляски, игры. У детей формируется познавательный интерес, воспитывается эмоциональное, положительное отношение к традициям русского народа.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06823" y="411725"/>
            <a:ext cx="79158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и апробировать модель  воспитания дошкольников через приобщение  детей к русской национальной   культуре, направленную на  развитие  духовно-нравственной личности дошкольников, формирование у воспитанников высокого патриотического сознания.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реализации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Интегрирование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содержания духовно-нравственного воспитания в игровую и творческую деятельность 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духовно-нравственных чувств на основе изучения культуры страны и родного края;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словарного запаса детей в процессе духовно-нравственного воспитания и диалогического общения;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духовно-нравственной личности с активной жизненной позицией, способности к совершенству и гармоничному взаимодействию с другими людьми; воспитание  интереса  и любви  к русской национальной культуре, народному творчеству, обычаям, традициям, обрядам, народному календарю,  к народным  играм;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у воспитанников чувства собственного достоинства как представителя своего народа и толерантного отношения к представителям других  национальностей;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для реализации основных направлений ФГОС дошкольного образования, достижения целевых ориентиров дошкольного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71098" y="550565"/>
            <a:ext cx="812901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3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Ожидаемые результаты  реализации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эмоционального благополучия ребёнка и создания внутренних предпосылок для дальнейшего  личностного развития;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пробуждение интереса к истории и культуре своей Родины, любви к родному краю;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 национального достоинства;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социальных компетенций ребёнка в коллективе и в общении друг с другом.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педагогов: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компетентности педагогов в вопросах  духовно-нравственного воспитания дошкольников, отборе содержания дошкольного образования, повышения качества педагогического труда;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объединение усилий педагогов и родителей при организации работы по приобщению к русской национальной культуре.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преимущественного права родителей в развитии и воспитании своих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объединение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реализация инициатив социально - активных родителей в области духовно-нравственного  развития и воспитания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социального партнёрства ДОУ и семьи в вопросах духовно-нравственного  воспитания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1071" y="352718"/>
            <a:ext cx="66197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 :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выставки рисунков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поделок «Масленица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сборника  семейных рецептов «Блинный пир на весь мир»;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«Масленица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7127" y="2320070"/>
            <a:ext cx="78818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 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(информационно-накопительный) :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материала  для реализации проектных мероприятий  (народные игры - забавы, частушки, иллюстрации, художественная литература, аудиозаписи с русскими народными песнями);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материала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(конспекты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НОД, игр, совместной деятельности, т.д.)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для продуктивной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84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5865" y="642378"/>
            <a:ext cx="758922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(организационно-практический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 Встреча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гостей»                                                    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названия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гостей», просмотр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мультимедийной презентации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«Масленица»;                                                    совместная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- рисование  «Тарелочка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блинов» (по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росписи);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названия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изучение народных игр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 на метле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Масленица», подвижных игр: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«Гори, гори ясно»,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Ручеёк», создание памятки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«Традиции празднования Масленицы в России»;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Лакомка»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значении названия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Лакомка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и символика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блинов», народная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игра-забава «Блинная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эстафета», рисунки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снегу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«Разгуляй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о значении названия «Разгуляй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рисование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«Госпожа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Масленица», оформление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рисунков 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песен «Как на масленой неделе», т.д.;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из серии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 народные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забавы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«Ручеёк»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«Звонарь»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«Тёщины вечёрки»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значении названий «Тёщины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вечёрки», народная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игра-забава «Снежный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тир»,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«Как мужик корову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продавал»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07577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2656" y="1704621"/>
            <a:ext cx="7422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             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«Окружающий мир 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В.Ю.Дьяченко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дошкольников с народной культурой »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А.Я.Чебан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Л.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                                                                                                         «Календарные и народные праздники в детском саду 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Г.А.Лапшина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                                                 «Бабушкины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забавушки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Л.Н.Карпова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                                                  «Народные праздники в детском саду 5-7 лет »М. Б 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2040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395</Words>
  <Application>Microsoft Office PowerPoint</Application>
  <PresentationFormat>Экран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Если педагогика не хочет быть  бессильной, она должна быть народной. К.Ушинский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36</cp:revision>
  <dcterms:created xsi:type="dcterms:W3CDTF">2013-11-19T05:52:05Z</dcterms:created>
  <dcterms:modified xsi:type="dcterms:W3CDTF">2021-03-06T09:55:04Z</dcterms:modified>
</cp:coreProperties>
</file>