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635863" y="629063"/>
            <a:ext cx="6051592" cy="304698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  <a:latin typeface="Ralenta" pitchFamily="2" charset="0"/>
                <a:cs typeface="Arial" panose="020B0604020202020204" pitchFamily="34" charset="0"/>
              </a:rPr>
              <a:t>Проект </a:t>
            </a:r>
          </a:p>
          <a:p>
            <a:pPr algn="ctr"/>
            <a:r>
              <a:rPr lang="ru-RU" sz="4800" b="1" i="1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  <a:latin typeface="Ralenta" pitchFamily="2" charset="0"/>
                <a:cs typeface="Arial" panose="020B0604020202020204" pitchFamily="34" charset="0"/>
              </a:rPr>
              <a:t>«Знакомство </a:t>
            </a:r>
          </a:p>
          <a:p>
            <a:pPr algn="ctr"/>
            <a:r>
              <a:rPr lang="ru-RU" sz="4800" b="1" i="1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  <a:latin typeface="Ralenta" pitchFamily="2" charset="0"/>
                <a:cs typeface="Arial" panose="020B0604020202020204" pitchFamily="34" charset="0"/>
              </a:rPr>
              <a:t>с народной культурой</a:t>
            </a:r>
          </a:p>
          <a:p>
            <a:pPr algn="ctr"/>
            <a:r>
              <a:rPr lang="ru-RU" sz="4800" b="1" i="1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  <a:latin typeface="Ralenta" pitchFamily="2" charset="0"/>
                <a:cs typeface="Arial" panose="020B0604020202020204" pitchFamily="34" charset="0"/>
              </a:rPr>
              <a:t> России»</a:t>
            </a:r>
            <a:endParaRPr lang="ru-RU" sz="4800" b="1" i="1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rgbClr val="C00000"/>
              </a:solidFill>
              <a:effectLst>
                <a:glow rad="127000">
                  <a:schemeClr val="bg1"/>
                </a:glow>
              </a:effectLst>
              <a:latin typeface="Ralenta" pitchFamily="2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66330" y="3648636"/>
            <a:ext cx="2653553" cy="1584176"/>
          </a:xfrm>
          <a:ln w="38100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Авторы: творческий коллектив педагогов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МБДОУ – детский сад № 1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под руководством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зам.заведующего по ВМР </a:t>
            </a:r>
            <a:r>
              <a:rPr lang="ru-RU" sz="2000" dirty="0" err="1" smtClean="0">
                <a:solidFill>
                  <a:schemeClr val="bg1"/>
                </a:solidFill>
                <a:latin typeface="Monotype Corsiva" pitchFamily="66" charset="0"/>
              </a:rPr>
              <a:t>Яковенко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 М.В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3872" y="1949717"/>
            <a:ext cx="7929821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Вид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практико-ориентированный (прикладной). Проект ориентирован на духовно-нравственное   развитие участников образовательного процесса.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Гипотеза проекта: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педагогами и родителями (законными представителями) средств и образов произведений устного народного творчества (пословиц и поговорок), художественной литературы на занятиях и повседневной жизни, ознакомление с культурой страны и родного края будут содействовать развитию духовно - нравственного сознания детей дошкольного возраста и их социализации.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Если педагогика не хочет быть </a:t>
            </a:r>
            <a:b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бессильной, она должна быть народной.</a:t>
            </a:r>
            <a:b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К.Ушинский</a:t>
            </a:r>
            <a:endParaRPr lang="ru-RU" sz="2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984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09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6068" y="728549"/>
            <a:ext cx="7534141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богата своими традициями, но мы видим тенденцию к тому, что в наше время стали уходить в прошлое знания о народных гуляниях, когда праздники отмечали не только в своей семье, а целыми улицами, деревнями. Наши дети не видят примера от своих родителей.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– один из ярких и веселых народных праздников, происходящий в конце зимы, всегда отмечался, шумно с блинами, ярмарками и скоморохами. Поэтому этот праздник оставляет светлые впечатления, прививая интерес к историческому прошлому страны. В результате реализации этого проекта дети знакомятся с национальной культурой и народными традициями, приобретают знания о смене сезонов, узнают новые народные песни, сказки, пляски, игры. У детей формируется познавательный интерес, воспитывается эмоциональное, положительное отношение к традициям русского народа.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06823" y="411725"/>
            <a:ext cx="791583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: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разработать и апробировать модель  воспитания дошкольников через приобщение  детей к русской национальной   культуре, направленную на  развитие  духовно-нравственной личности дошкольников, формирование у воспитанников высокого патриотического сознания.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Задачи реализации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Интегрирование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содержания духовно-нравственного воспитания в игровую и творческую деятельность  детей;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духовно-нравственных чувств на основе изучения культуры страны и родного края;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Обогащение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словарного запаса детей в процессе духовно-нравственного воспитания и диалогического общения;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духовно-нравственной личности с активной жизненной позицией, способности к совершенству и гармоничному взаимодействию с другими людьми; воспитание  интереса  и любви  к русской национальной культуре, народному творчеству, обычаям, традициям, обрядам, народному календарю,  к народным  играм;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у воспитанников чувства собственного достоинства как представителя своего народа и толерантного отношения к представителям других  национальностей;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условий для реализации основных направлений ФГОС дошкольного образования, достижения целевых ориентиров дошкольного образования.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71098" y="550565"/>
            <a:ext cx="8129016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033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Ожидаемые результаты  реализации проекта.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детей:</a:t>
            </a:r>
            <a:endParaRPr lang="ru-RU" sz="16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обеспечение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эмоционального благополучия ребёнка и создания внутренних предпосылок для дальнейшего  личностного развития;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пробуждение интереса к истории и культуре своей Родины, любви к родному краю;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 национального достоинства;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социальных компетенций ребёнка в коллективе и в общении друг с другом.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педагогов: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совершенствование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компетентности педагогов в вопросах  духовно-нравственного воспитания дошкольников, отборе содержания дошкольного образования, повышения качества педагогического труда;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объединение усилий педагогов и родителей при организации работы по приобщению к русской национальной культуре.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родителей: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реализация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преимущественного права родителей в развитии и воспитании своих детей;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объединение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реализация инициатив социально - активных родителей в области духовно-нравственного  развития и воспитания детей;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системы социального партнёрства ДОУ и семьи в вопросах духовно-нравственного  воспитания детей.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1071" y="352718"/>
            <a:ext cx="66197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 :</a:t>
            </a:r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Оформление выставки рисунков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поделок «Масленица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сборника  семейных рецептов «Блинный пир на весь мир»;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«Масленица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широкая».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7127" y="2320070"/>
            <a:ext cx="78818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endParaRPr lang="ru-RU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1.Подготовительный этап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(информационно-накопительный) :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проекта;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информационного материала  для реализации проектных мероприятий  (народные игры - забавы, частушки, иллюстрации, художественная литература, аудиозаписи с русскими народными песнями);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материала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(конспекты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НОД, игр, совместной деятельности, т.д.)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для продуктивной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846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5865" y="642378"/>
            <a:ext cx="758922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(организационно-практический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 Встреча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гостей»                                                                                 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значении названия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гостей», просмотр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мультимедийной презентации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«Масленица»;                                                    совместная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- рисование  «Тарелочка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блинов» (по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городецкой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росписи); 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Заигрыш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значении названия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Заигрыш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изучение народных игр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быстрее на метле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?», «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Масленица», подвижных игр: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«Гори, гори ясно», «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Ручеёк», создание памятки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«Традиции празднования Масленицы в России»;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Лакомка»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 значении названия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Лакомка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б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«Значение и символика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блинов», народная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игра-забава «Блинная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эстафета», рисунки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снегу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«Разгуляй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-Беседа о значении названия «Разгуляй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рисование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«Госпожа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Масленица», оформление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детских рисунков ;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народных песен «Как на масленой неделе», т.д.;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 из серии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, народные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- забавы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«Ручеёк»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«Звонарь» 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«Тёщины вечёрки»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значении названий «Тёщины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вечёрки», народная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игра-забава «Снежный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тир»,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С.Михалкова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«Как мужик корову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продавал»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07577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2656" y="1704621"/>
            <a:ext cx="74227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                  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«Окружающий мир 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В.Ю.Дьяченко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дошкольников с народной культурой »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А.Я.Чебан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Л. 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Бурлакова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                                                                                                                «Календарные и народные праздники в детском саду 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Г.А.Лапшина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                                                                             «Бабушкины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забавушки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»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Л.Н.Карпова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                                                         «Народные праздники в детском саду 5-7 лет »М. Б 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2040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395</Words>
  <Application>Microsoft Office PowerPoint</Application>
  <PresentationFormat>Экран 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Если педагогика не хочет быть  бессильной, она должна быть народной. К.Ушинский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 Windows</cp:lastModifiedBy>
  <cp:revision>36</cp:revision>
  <dcterms:created xsi:type="dcterms:W3CDTF">2013-11-19T05:52:05Z</dcterms:created>
  <dcterms:modified xsi:type="dcterms:W3CDTF">2021-03-06T09:55:04Z</dcterms:modified>
</cp:coreProperties>
</file>