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sldIdLst>
    <p:sldId id="271" r:id="rId2"/>
    <p:sldId id="256" r:id="rId3"/>
    <p:sldId id="258" r:id="rId4"/>
    <p:sldId id="257" r:id="rId5"/>
    <p:sldId id="259" r:id="rId6"/>
    <p:sldId id="260" r:id="rId7"/>
    <p:sldId id="261" r:id="rId8"/>
    <p:sldId id="263" r:id="rId9"/>
    <p:sldId id="264" r:id="rId10"/>
    <p:sldId id="265" r:id="rId11"/>
    <p:sldId id="262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874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17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617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83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452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623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671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224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16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51B67-B917-7B2F-049C-E0934517C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F92F61-54F3-0561-F29B-C86702E89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27F70B-15F1-24F5-6F38-65FF40FD6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B04615-4DE9-C95B-4F7A-D66769F67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863C05-A7BB-5E5E-0708-899F85F0F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824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8A53A-3B73-A83A-4825-52B0E325F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23E2A7-9C7A-0728-DBBB-1EA5EFA1D2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015679-EAF7-11F7-96A1-735B390E3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2BE362-24D6-F2C2-D85D-960B1A95B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EF38FB-C0F5-D13C-9749-9165AF948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BEF05C-B7AB-2CBB-DD82-FEF529BAE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77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593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8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522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9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206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38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35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43EB98F-7066-42C0-8F81-FCA74D5FD834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B4C1533-8F21-4886-B0F6-E6B7DE86F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991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5B8D8-33C8-B3FB-AB87-3F0C6D2BE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6"/>
            <a:ext cx="10364451" cy="5199577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игровые пособия сделаны своими руками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 –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ускорить процесс коррекции речи, сделать занятия интересными и увлекательными для детей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автоматизация и дифференциация поставленных звуков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фонематического слуха и восприятия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лексико-грамматического строя речи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связной речи</a:t>
            </a:r>
            <a:b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4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D1C8-D4E1-3066-9470-AD6D79A1F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0094" y="1667435"/>
            <a:ext cx="4805082" cy="2599765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Веселый 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клоун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200" b="0" i="0" u="none" strike="noStrike" kern="1200" cap="all" spc="0" normalizeH="0" baseline="0" noProof="0" dirty="0">
                <a:ln>
                  <a:noFill/>
                </a:ln>
                <a:solidFill>
                  <a:srgbClr val="27537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(Автоматизация и дифференциация звуков)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345431E-CD72-E46D-6A07-9107A9651F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880" y="525743"/>
            <a:ext cx="4710143" cy="5551550"/>
          </a:xfrm>
        </p:spPr>
      </p:pic>
    </p:spTree>
    <p:extLst>
      <p:ext uri="{BB962C8B-B14F-4D97-AF65-F5344CB8AC3E}">
        <p14:creationId xmlns:p14="http://schemas.microsoft.com/office/powerpoint/2010/main" val="3650949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6BB4E-D62B-EC67-F49E-28F4D0B19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Веселые гусенички 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(определение места звука в слове;</a:t>
            </a:r>
            <a:b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количества слогов с слове)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461F45D-5792-2293-A497-0EB0F485BA8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5" b="5345"/>
          <a:stretch/>
        </p:blipFill>
        <p:spPr>
          <a:xfrm>
            <a:off x="1026190" y="2058194"/>
            <a:ext cx="4805619" cy="388620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9870365A-308F-27AC-E08B-8E7FF9016B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1587774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E24E8-2A8D-2831-228D-FA53943F5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95835"/>
            <a:ext cx="10364451" cy="1524001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ёж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200" b="0" i="0" u="none" strike="noStrike" kern="1200" cap="all" spc="0" normalizeH="0" baseline="0" noProof="0" dirty="0">
                <a:ln>
                  <a:noFill/>
                </a:ln>
                <a:solidFill>
                  <a:srgbClr val="27537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(Автоматизация и дифференциация звуков)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51C3891-A192-CC0C-ADF1-02D4BE9BC32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5"/>
          <a:stretch/>
        </p:blipFill>
        <p:spPr>
          <a:xfrm>
            <a:off x="1680707" y="1691155"/>
            <a:ext cx="3976022" cy="4478348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4A1902A-30B5-3B0C-62E8-F8013CA624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691154"/>
            <a:ext cx="4478347" cy="4478347"/>
          </a:xfrm>
        </p:spPr>
      </p:pic>
    </p:spTree>
    <p:extLst>
      <p:ext uri="{BB962C8B-B14F-4D97-AF65-F5344CB8AC3E}">
        <p14:creationId xmlns:p14="http://schemas.microsoft.com/office/powerpoint/2010/main" val="1676659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2FE13-AE0D-36A0-A395-BB40857AC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06189"/>
            <a:ext cx="10364451" cy="1326776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Умные диски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(развитие фонематических процессов, 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грамматического строя речи)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931F3E9-8D78-6022-0763-D9C15C43A8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90" y="1754659"/>
            <a:ext cx="5181600" cy="388620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73BAD44-CFEF-C964-C53B-2A3A04CAAF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7" t="2306" r="10476" b="5190"/>
          <a:stretch/>
        </p:blipFill>
        <p:spPr>
          <a:xfrm rot="16200000">
            <a:off x="8663935" y="831786"/>
            <a:ext cx="2197249" cy="342451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18CF7B-BA39-EEB6-2241-88E74CAE4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6" t="2760" r="11895" b="3286"/>
          <a:stretch/>
        </p:blipFill>
        <p:spPr>
          <a:xfrm rot="16200000">
            <a:off x="6073106" y="2197382"/>
            <a:ext cx="2358693" cy="369346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AC911E-E074-0918-AFBC-B002C73BE7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" r="10897" b="4808"/>
          <a:stretch/>
        </p:blipFill>
        <p:spPr>
          <a:xfrm rot="16200000">
            <a:off x="8651766" y="3105981"/>
            <a:ext cx="2490524" cy="381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6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FDA0B3-DD8F-CE3B-6288-90D5C2647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ru-RU" sz="3600" b="0" i="0" u="none" strike="noStrike" kern="1200" cap="all" spc="0" normalizeH="0" baseline="0" noProof="0" dirty="0">
                <a:ln>
                  <a:noFill/>
                </a:ln>
                <a:solidFill>
                  <a:srgbClr val="27537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«часики»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пособие для развития грамматического строя речи 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1CB4804-B17F-570F-348E-074835A5C45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67"/>
          <a:stretch/>
        </p:blipFill>
        <p:spPr>
          <a:xfrm>
            <a:off x="205571" y="1825111"/>
            <a:ext cx="4411252" cy="388620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D8C2EE2F-9CC4-98CE-D23A-167A529D6A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8"/>
          <a:stretch/>
        </p:blipFill>
        <p:spPr>
          <a:xfrm>
            <a:off x="9028075" y="1825111"/>
            <a:ext cx="2810786" cy="3480566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4EB4FA-A4C7-8C65-38A5-FBBF446AB3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20" b="7843"/>
          <a:stretch/>
        </p:blipFill>
        <p:spPr>
          <a:xfrm>
            <a:off x="4616823" y="1825111"/>
            <a:ext cx="3522009" cy="35425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8F384AE-CE6E-D8C9-0A4E-9A6025538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" t="18170" r="2401" b="10054"/>
          <a:stretch/>
        </p:blipFill>
        <p:spPr>
          <a:xfrm rot="16200000">
            <a:off x="7467601" y="4085662"/>
            <a:ext cx="2534426" cy="256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2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3204C-7044-659B-54D7-7C1F9196F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64518"/>
            <a:ext cx="10364451" cy="106666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твистер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(звуковой анализ и синтез)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5923FA8-149C-7354-EAB0-8DABA613BF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260" y="1431177"/>
            <a:ext cx="3796728" cy="506230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0B13E52-799E-38B7-AB12-F3057D8EAF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060" y="1431177"/>
            <a:ext cx="3796728" cy="5062305"/>
          </a:xfrm>
        </p:spPr>
      </p:pic>
    </p:spTree>
    <p:extLst>
      <p:ext uri="{BB962C8B-B14F-4D97-AF65-F5344CB8AC3E}">
        <p14:creationId xmlns:p14="http://schemas.microsoft.com/office/powerpoint/2010/main" val="1839271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EB1AB-B199-78A4-0054-64C38A9DD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19" y="1416424"/>
            <a:ext cx="3787416" cy="355343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Волшебный ковёр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(автоматизация и дифференциация звуков)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A65DCBF-B772-1A16-D904-85A5009676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02"/>
          <a:stretch/>
        </p:blipFill>
        <p:spPr>
          <a:xfrm>
            <a:off x="2164802" y="349268"/>
            <a:ext cx="3931198" cy="6159464"/>
          </a:xfrm>
        </p:spPr>
      </p:pic>
    </p:spTree>
    <p:extLst>
      <p:ext uri="{BB962C8B-B14F-4D97-AF65-F5344CB8AC3E}">
        <p14:creationId xmlns:p14="http://schemas.microsoft.com/office/powerpoint/2010/main" val="16742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E311B-366D-5706-196C-69F2C365B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2259" y="1577787"/>
            <a:ext cx="5665693" cy="285077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Слоговая 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Пирамидка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(учимся определять количество частей в слове)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EFB8FB-17F0-8BCC-E8A2-40695EA40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94" y="346166"/>
            <a:ext cx="4446493" cy="592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3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E40F5B-70A9-FF6C-8076-D3C8141DA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5388" y="618518"/>
            <a:ext cx="6042838" cy="3252976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Кубики для выполнения артикуляционной гимнастики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CA2DD0-F6C3-9BB7-0B67-D67CAB7D1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1" b="21438"/>
          <a:stretch/>
        </p:blipFill>
        <p:spPr>
          <a:xfrm>
            <a:off x="2367803" y="3191435"/>
            <a:ext cx="4176432" cy="3576729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FBE71235-049D-B44F-D001-2F44FCD2C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4" y="259928"/>
            <a:ext cx="3649261" cy="3252975"/>
          </a:xfrm>
        </p:spPr>
      </p:pic>
    </p:spTree>
    <p:extLst>
      <p:ext uri="{BB962C8B-B14F-4D97-AF65-F5344CB8AC3E}">
        <p14:creationId xmlns:p14="http://schemas.microsoft.com/office/powerpoint/2010/main" val="274934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FE387-9A72-6BD2-42E6-5BF798EB7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9858" y="271636"/>
            <a:ext cx="4733365" cy="187989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Звуковое 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домино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(учимся определять первый и последний звук в слове)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8744CC6-455F-28F9-3D21-6FC8842E9E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9" b="22627"/>
          <a:stretch/>
        </p:blipFill>
        <p:spPr>
          <a:xfrm>
            <a:off x="562264" y="4616116"/>
            <a:ext cx="3786702" cy="167715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0745EA41-434D-253A-C7DE-8D117DA92B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6" r="6488" b="8101"/>
          <a:stretch/>
        </p:blipFill>
        <p:spPr>
          <a:xfrm>
            <a:off x="4623514" y="3911354"/>
            <a:ext cx="3451544" cy="2381917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CBD25E-2610-0404-4711-62B5B7318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3" b="12941"/>
          <a:stretch/>
        </p:blipFill>
        <p:spPr>
          <a:xfrm>
            <a:off x="1673039" y="295962"/>
            <a:ext cx="3790147" cy="409567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33C10D0-F42E-DDCC-2814-FA252A9A27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t="9018"/>
          <a:stretch/>
        </p:blipFill>
        <p:spPr>
          <a:xfrm>
            <a:off x="8170311" y="2057275"/>
            <a:ext cx="3351848" cy="450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28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E1011-F16C-CCAC-6520-A28AAEB11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86807"/>
            <a:ext cx="10364451" cy="165992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Дружная семейка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для развития фонематических процессов, </a:t>
            </a:r>
            <a:b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к обучению грамоте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E942EE6-723F-E4B4-FA49-AC8C5203C88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360" y="2141049"/>
            <a:ext cx="2793146" cy="2007574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0A331C4-3ED3-AF2B-1A6F-30A8BDF77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5" r="4534" b="12056"/>
          <a:stretch/>
        </p:blipFill>
        <p:spPr>
          <a:xfrm>
            <a:off x="3784519" y="4442943"/>
            <a:ext cx="4603376" cy="19316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A33572-8BA1-0632-D255-2D1F415C1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69" y="2502286"/>
            <a:ext cx="2703949" cy="360526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ABC2071-A580-91E7-9820-172D83358E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" t="5883" r="5294" b="2724"/>
          <a:stretch/>
        </p:blipFill>
        <p:spPr>
          <a:xfrm>
            <a:off x="8784787" y="4304919"/>
            <a:ext cx="3009210" cy="2207687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40A1D559-59A1-91F1-C796-761F0D4DAF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1"/>
          <a:stretch/>
        </p:blipFill>
        <p:spPr>
          <a:xfrm>
            <a:off x="6700637" y="1624128"/>
            <a:ext cx="2555850" cy="3041417"/>
          </a:xfrm>
        </p:spPr>
      </p:pic>
    </p:spTree>
    <p:extLst>
      <p:ext uri="{BB962C8B-B14F-4D97-AF65-F5344CB8AC3E}">
        <p14:creationId xmlns:p14="http://schemas.microsoft.com/office/powerpoint/2010/main" val="2131233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07A95-0398-1C32-981C-A2D91D034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04800"/>
            <a:ext cx="10364451" cy="133569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Звуковая божья коровка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(Автоматизация и дифференциация звуков)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74B2C7B-7895-41DC-658C-278C46622EA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798" y="2634032"/>
            <a:ext cx="3444631" cy="2583473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D5B6C576-4001-8A70-95F9-68F8D885CC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49" y="1570034"/>
            <a:ext cx="3473998" cy="463199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0F68C9F-87DB-B693-DB89-49C5F7E045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7" t="24837" b="7622"/>
          <a:stretch/>
        </p:blipFill>
        <p:spPr>
          <a:xfrm>
            <a:off x="601895" y="1570034"/>
            <a:ext cx="3941604" cy="463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86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F32362-484E-4573-64B8-267B95D03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8328" y="1766046"/>
            <a:ext cx="4509247" cy="2447365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Звуковая рыбалка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200" b="0" i="0" u="none" strike="noStrike" kern="1200" cap="all" spc="0" normalizeH="0" baseline="0" noProof="0" dirty="0">
                <a:ln>
                  <a:noFill/>
                </a:ln>
                <a:solidFill>
                  <a:srgbClr val="27537E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(Автоматизация и дифференциация звуков)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17C8086-75BB-4952-28A6-CFFE041C28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970" y="721007"/>
            <a:ext cx="5441491" cy="5415985"/>
          </a:xfrm>
        </p:spPr>
      </p:pic>
    </p:spTree>
    <p:extLst>
      <p:ext uri="{BB962C8B-B14F-4D97-AF65-F5344CB8AC3E}">
        <p14:creationId xmlns:p14="http://schemas.microsoft.com/office/powerpoint/2010/main" val="1067888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031C36-E262-3087-5EC0-3420DC916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27031"/>
            <a:ext cx="10364451" cy="14237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Кубики 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связной речи детей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лексических тем</a:t>
            </a:r>
            <a:b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(рисовали картинки дети подготовительной группы)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011D333-2485-AAA7-510C-3BAB1BC1C8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4" y="1808200"/>
            <a:ext cx="4128247" cy="309618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FF4050B3-5916-A010-6EAE-11B7EB283C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20"/>
          <a:stretch/>
        </p:blipFill>
        <p:spPr>
          <a:xfrm>
            <a:off x="8507958" y="1650739"/>
            <a:ext cx="3439523" cy="3411105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CE9804-6CBE-30B7-6F0F-D7169E9443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6" t="16209" r="11275"/>
          <a:stretch/>
        </p:blipFill>
        <p:spPr>
          <a:xfrm>
            <a:off x="4045111" y="2787577"/>
            <a:ext cx="4543304" cy="361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0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AB372-5FE1-27FC-2450-34AFE7F07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76518"/>
            <a:ext cx="10364451" cy="1210236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Логокниги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дружу со звуками»</a:t>
            </a:r>
            <a:b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(автоматизация звуков)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267923E-2BDF-DD9E-8993-F5BF1A54CC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06" y="1681677"/>
            <a:ext cx="5181600" cy="388620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4AC0C260-27E6-CFE1-EBA1-22C8EBD9BA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011" y="1976718"/>
            <a:ext cx="6010017" cy="3296118"/>
          </a:xfrm>
        </p:spPr>
      </p:pic>
    </p:spTree>
    <p:extLst>
      <p:ext uri="{BB962C8B-B14F-4D97-AF65-F5344CB8AC3E}">
        <p14:creationId xmlns:p14="http://schemas.microsoft.com/office/powerpoint/2010/main" val="407832168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91</TotalTime>
  <Words>231</Words>
  <Application>Microsoft Office PowerPoint</Application>
  <PresentationFormat>Широкоэкранный</PresentationFormat>
  <Paragraphs>16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Tw Cen MT</vt:lpstr>
      <vt:lpstr>Капля</vt:lpstr>
      <vt:lpstr>Все игровые пособия сделаны своими руками  Цель игр – ускорить процесс коррекции речи, сделать занятия интересными и увлекательными для детей   Задачи: - автоматизация и дифференциация поставленных звуков - развитие фонематического слуха и восприятия - развитие лексико-грамматического строя речи - развитие связной речи </vt:lpstr>
      <vt:lpstr>Слоговая  Пирамидка (учимся определять количество частей в слове)  </vt:lpstr>
      <vt:lpstr>Кубики для выполнения артикуляционной гимнастики </vt:lpstr>
      <vt:lpstr>Звуковое  домино (учимся определять первый и последний звук в слове)</vt:lpstr>
      <vt:lpstr>Дружная семейка игра для развития фонематических процессов,  подготовки к обучению грамоте</vt:lpstr>
      <vt:lpstr>Звуковая божья коровка (Автоматизация и дифференциация звуков)</vt:lpstr>
      <vt:lpstr>Звуковая рыбалка (Автоматизация и дифференциация звуков)</vt:lpstr>
      <vt:lpstr>Кубики  для развития связной речи детей 11 лексических тем (рисовали картинки дети подготовительной группы)</vt:lpstr>
      <vt:lpstr>Логокниги  «я дружу со звуками» (автоматизация звуков)</vt:lpstr>
      <vt:lpstr>Веселый  клоун (Автоматизация и дифференциация звуков)</vt:lpstr>
      <vt:lpstr>Веселые гусенички  (определение места звука в слове; определение количества слогов с слове)</vt:lpstr>
      <vt:lpstr>Звуковой ёж (Автоматизация и дифференциация звуков)</vt:lpstr>
      <vt:lpstr>Умные диски (развитие фонематических процессов,  грамматического строя речи)</vt:lpstr>
      <vt:lpstr>«часики» Игровое пособие для развития грамматического строя речи  </vt:lpstr>
      <vt:lpstr>Звуковой твистер (звуковой анализ и синтез)</vt:lpstr>
      <vt:lpstr>Волшебный ковёр (автоматизация и дифференциация звуков)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Варвара Рылова</dc:creator>
  <cp:lastModifiedBy>Варвара Рылова</cp:lastModifiedBy>
  <cp:revision>7</cp:revision>
  <dcterms:created xsi:type="dcterms:W3CDTF">2024-12-11T16:11:10Z</dcterms:created>
  <dcterms:modified xsi:type="dcterms:W3CDTF">2024-12-14T17:36:02Z</dcterms:modified>
</cp:coreProperties>
</file>