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E6288-5E19-4661-A135-A81A87CAE0F7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51652-13C9-4CC7-A8B2-467EBE384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2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0EAE1-FA57-4AC6-9C31-55AE69FDBD2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65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1442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19" y="-315416"/>
            <a:ext cx="9481052" cy="7344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2621940"/>
            <a:ext cx="6912768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забыт, ничто не                       забыто !</a:t>
            </a:r>
          </a:p>
          <a:p>
            <a:pPr algn="ctr"/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1941 - 1945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12-nadpis_9_maj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34535">
            <a:off x="665789" y="842908"/>
            <a:ext cx="2576157" cy="1170981"/>
          </a:xfrm>
          <a:prstGeom prst="rect">
            <a:avLst/>
          </a:prstGeom>
        </p:spPr>
      </p:pic>
      <p:pic>
        <p:nvPicPr>
          <p:cNvPr id="9" name="Рисунок 8" descr="da0f6b8713dd63eb2cb3a2f717919e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52122">
            <a:off x="2942670" y="864389"/>
            <a:ext cx="3378673" cy="13987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1442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-459432"/>
            <a:ext cx="9625068" cy="7462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2566" y="1124744"/>
            <a:ext cx="1409739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Фото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2701" y="2207600"/>
            <a:ext cx="4873403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>
              <a:spcAft>
                <a:spcPts val="0"/>
              </a:spcAft>
            </a:pPr>
            <a:r>
              <a:rPr lang="ru-RU" sz="16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солдата </a:t>
            </a:r>
            <a:r>
              <a:rPr lang="ru-RU" sz="1600" i="1" dirty="0" err="1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Ковязина</a:t>
            </a:r>
            <a:r>
              <a:rPr lang="ru-RU" sz="16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Алексея Ильича.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 прадедушка </a:t>
            </a:r>
            <a:r>
              <a:rPr lang="ru-RU" sz="1600" i="1" dirty="0" err="1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Ковязин</a:t>
            </a:r>
            <a:r>
              <a:rPr lang="ru-RU" sz="16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Алексей </a:t>
            </a:r>
            <a:r>
              <a:rPr lang="ru-RU" sz="1600" i="1" dirty="0" smtClean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Ильич</a:t>
            </a:r>
            <a:r>
              <a:rPr lang="ru-RU" sz="16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принял присягу 7 марта </a:t>
            </a:r>
            <a:r>
              <a:rPr lang="ru-RU" sz="1600" i="1" dirty="0" smtClean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1943 года</a:t>
            </a:r>
            <a:r>
              <a:rPr lang="ru-RU" sz="16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звании </a:t>
            </a:r>
            <a:r>
              <a:rPr lang="ru-RU" sz="1600" i="1" dirty="0" smtClean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рядового.</a:t>
            </a:r>
            <a:r>
              <a:rPr lang="ru-RU" sz="16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600" i="1" dirty="0" smtClean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Воевал  </a:t>
            </a:r>
            <a:r>
              <a:rPr lang="ru-RU" sz="16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танковым пулеметчиком в 49 отделении Западной зенитно-артиллерийской </a:t>
            </a:r>
            <a:r>
              <a:rPr lang="ru-RU" sz="1600" i="1" dirty="0" err="1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девизии</a:t>
            </a:r>
            <a:r>
              <a:rPr lang="ru-RU" sz="16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с января 1943 по сентябрь </a:t>
            </a:r>
            <a:r>
              <a:rPr lang="ru-RU" sz="1600" i="1" dirty="0" smtClean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1945 года. Участвовал </a:t>
            </a:r>
            <a:r>
              <a:rPr lang="ru-RU" sz="16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боях с японцами на Дальнем </a:t>
            </a:r>
            <a:r>
              <a:rPr lang="ru-RU" sz="1600" i="1" dirty="0" smtClean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Востоке</a:t>
            </a:r>
            <a:r>
              <a:rPr lang="ru-RU" sz="16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Награжден медалью "За победу над Японией" 30.09.1945. А </a:t>
            </a:r>
            <a:r>
              <a:rPr lang="ru-RU" sz="1600" i="1" dirty="0" smtClean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затем,</a:t>
            </a:r>
            <a:r>
              <a:rPr lang="ru-RU" sz="16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с октября 1945 по февраль </a:t>
            </a:r>
            <a:r>
              <a:rPr lang="ru-RU" sz="1600" i="1" dirty="0" smtClean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1948, </a:t>
            </a:r>
            <a:r>
              <a:rPr lang="ru-RU" sz="16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уже в послевоенное </a:t>
            </a:r>
            <a:r>
              <a:rPr lang="ru-RU" sz="1600" i="1" dirty="0" smtClean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время, </a:t>
            </a:r>
            <a:r>
              <a:rPr lang="ru-RU" sz="16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служил старшим хлебопеком в полевой хлебопекарне № 783.    Умер 9 мая 2008 года</a:t>
            </a:r>
            <a:r>
              <a:rPr lang="ru-RU" sz="1600" i="1" dirty="0" smtClean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Я горжусь своим дедушкой.</a:t>
            </a:r>
          </a:p>
          <a:p>
            <a:pPr>
              <a:spcAft>
                <a:spcPts val="0"/>
              </a:spcAft>
            </a:pPr>
            <a:r>
              <a:rPr lang="ru-RU" sz="1400" i="1" dirty="0">
                <a:solidFill>
                  <a:srgbClr val="2624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2624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Ваня </a:t>
            </a:r>
            <a:r>
              <a:rPr lang="ru-RU" sz="1400" i="1" dirty="0" err="1" smtClean="0">
                <a:solidFill>
                  <a:srgbClr val="2624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Ковязин</a:t>
            </a:r>
            <a:r>
              <a:rPr lang="ru-RU" sz="1400" i="1" dirty="0" smtClean="0">
                <a:solidFill>
                  <a:srgbClr val="2624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7 лет.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TextBox 5"/>
          <p:cNvSpPr txBox="1"/>
          <p:nvPr/>
        </p:nvSpPr>
        <p:spPr>
          <a:xfrm>
            <a:off x="958154" y="404665"/>
            <a:ext cx="4787950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Ковязин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Ильич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29.10.1925-09.05.2008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661" t="-958" b="-1"/>
          <a:stretch/>
        </p:blipFill>
        <p:spPr>
          <a:xfrm>
            <a:off x="5805462" y="788157"/>
            <a:ext cx="2302663" cy="353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2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1442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6532" y="-315416"/>
            <a:ext cx="9577064" cy="7272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1638636"/>
            <a:ext cx="1296144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Фото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3" y="1638637"/>
            <a:ext cx="4968553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солдата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Скоринова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Дмитриевича.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  родился 03.11.1926 г в с.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Аятка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Невьянского района Свердловской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ноябре 1943 года в 17 лет ушел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фронт. Воевал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1-ом Белорусском фронте в составе 382 стрелкового полка в звании младшего сержанта пулеметчиком с ноября 1943 по май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1944 года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переименован) в 130 стрелковый полк с мая1944 по август 1944. За отличные боевые действия в боях за освобождение областного центра Белоруссии города БАРАНОВИЧИ, важного железнодорожного узла, приказом Верховного Главнокомандующего Маршала Советского Союза товарища В.Г. Сталина от 08.07.1944 объявлена благодарность. В боях за освобождение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Барановичи 03.08.1944г был тяжело ранен и попал в военно-полевой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госпиталь 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5918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Уфа. 28.01.1945 года был выписан из этого госпиталя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комиссован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Вернулся с фронта на костылях. Впоследствии,  он был награжден юбилейными медалями и 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рденом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войны. Ранение дало о себе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на пенсии, когда начали выходить осколки из голени, потом пришлось отнять ногу. Но, прадед  всегда был весельчак, не унывал, любил петь песни, особенно военные и частушки. А когда по телевизору показывали парады и передачи, посвященные празднованию  дня Победы, он плакал. Умер он 04.04.2007г.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Память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нем будет всегда в наших сердцах.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1234962" y="911388"/>
            <a:ext cx="40097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Скоринов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 Дмитриевич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03.11.1926-04.04.2007</a:t>
            </a:r>
          </a:p>
        </p:txBody>
      </p:sp>
      <p:pic>
        <p:nvPicPr>
          <p:cNvPr id="13" name="Рисунок 12" descr="C:\Users\1q\AppData\Local\Microsoft\Windows\INetCache\Content.Word\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807" r="963" b="20253"/>
          <a:stretch>
            <a:fillRect/>
          </a:stretch>
        </p:blipFill>
        <p:spPr bwMode="auto">
          <a:xfrm>
            <a:off x="5918391" y="764704"/>
            <a:ext cx="2679626" cy="4010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89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1442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315416"/>
            <a:ext cx="9505056" cy="7344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1124744"/>
            <a:ext cx="1008112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Фото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6982" y="1527463"/>
            <a:ext cx="4608512" cy="427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45720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Лукиной Лизы - Николаев Орест Федотович. Участвовал в ВОВ с 1941 по 1945 года. Воевал в 28 ГВ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-Стрелкового-Пулеметного батальона. </a:t>
            </a:r>
          </a:p>
          <a:p>
            <a:pPr indent="45720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1943 г. награжден медалью «За отвагу». </a:t>
            </a:r>
          </a:p>
          <a:p>
            <a:pPr indent="45720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послан для разведки переправы, под сильным минометным и артиллерийским огнем  выполнил задачу. За время боев под огнем вынес с поля боя раненых бойцов.</a:t>
            </a:r>
          </a:p>
          <a:p>
            <a:pPr indent="45720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награжден Орденом  Отечественной войны I степени.</a:t>
            </a:r>
          </a:p>
          <a:p>
            <a:pPr indent="45720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прадедушка Лизы – Степанов Герман Степанович воевал в 88 стрелковой дивизии. </a:t>
            </a:r>
          </a:p>
          <a:p>
            <a:pPr indent="45720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боевой путь: Киев-Львов-Минск-Ленинград-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окресности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Белого моря.</a:t>
            </a:r>
          </a:p>
          <a:p>
            <a:pPr indent="45720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1942 года погиб. Дома остались сиротами пятеро маленьких детей.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971600" y="980728"/>
            <a:ext cx="41651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Орест Федотович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980728"/>
            <a:ext cx="2664296" cy="38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0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1442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6532" y="-193342"/>
            <a:ext cx="9577064" cy="7244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3" y="1678638"/>
            <a:ext cx="504056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Мой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Бочаев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Василий Ефимович родился в г. Петропавловск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Северо-Казахстанской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27 июня 1925 года.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 ушел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добровольцем,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бросив техникум, в ноябре 1943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звании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сержанта.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омандиром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разведки 10 батареи третьего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девизиона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181 Тяжелой Гаубичной Артиллерийской бригады.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Находясь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боях на улицах Берлина обнаружил две пулеметных точки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простреливающие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фланга.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Огнём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артиллерии,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наводкой,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пулеметы были уничтожены. Таким образом дедушка обеспечил продвижение нашей батареи вперед на территорию врага.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же бою он обнаружил в подвале рацию, на которой работал радист-корректировщик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противника 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координировал действия противника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огнём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скоплению наших войск. Василий Ефимович уничтожил радиста-корректировщика.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перед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Отечеством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Орденом «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Звезды».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Из Берлина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перебросили в Прагу, потом в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Киев,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 и узнал о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Победе над Германией. Участвовал в Параде Победы в Киеве.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Оттуда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был отправлен на Дальний Восток, где служил до 1951 года.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После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вернулся в родной Петропавловск. Через 2 года женился, родились 2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сына: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Александр, мой дедушка и Сергей.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горжусь своим дедом!!!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Бочаев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6лет.    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1354916" y="662975"/>
            <a:ext cx="41624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algn="ctr"/>
            <a:r>
              <a:rPr lang="ru-RU" sz="2400" b="1" i="1" dirty="0" err="1" smtClean="0"/>
              <a:t>Бочаев</a:t>
            </a:r>
            <a:r>
              <a:rPr lang="ru-RU" sz="2400" b="1" i="1" dirty="0" smtClean="0"/>
              <a:t> Василий Ефимович</a:t>
            </a:r>
          </a:p>
          <a:p>
            <a:pPr algn="ctr"/>
            <a:r>
              <a:rPr lang="ru-RU" b="1" i="1" dirty="0" smtClean="0"/>
              <a:t>27.06.1925-5.02.1994</a:t>
            </a:r>
            <a:endParaRPr lang="ru-RU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14033" r="17537" b="13715"/>
          <a:stretch/>
        </p:blipFill>
        <p:spPr>
          <a:xfrm rot="5400000">
            <a:off x="5390649" y="1481777"/>
            <a:ext cx="3431596" cy="2429499"/>
          </a:xfrm>
          <a:prstGeom prst="rect">
            <a:avLst/>
          </a:prstGeom>
        </p:spPr>
      </p:pic>
      <p:pic>
        <p:nvPicPr>
          <p:cNvPr id="6" name="Рисунок 5" descr="251442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6533" y="-207404"/>
            <a:ext cx="9577065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5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1442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6533" y="-207404"/>
            <a:ext cx="9577065" cy="7272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587" y="2204864"/>
            <a:ext cx="4427494" cy="3493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Моего прадедушку звали Щипачёв Фёдор Маркович. Он родился 1918 г. в деревне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Щипачи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Свердловской области.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1941году, когда началась  Великая Отечественная война, ему было 22 года. В первые дни войны прадедушка ушел защищать Родину от фашистских захватчиков.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войне прадедушка был танкистом. Два раза его танк был подбит и горел, прадедушка был ранен.</a:t>
            </a:r>
          </a:p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1944 году наша армия освободила от фашистов свою страну и начала освобождение Европы. В боях за Румынию прадедушка получил ранение в правую руку и был комиссован.</a:t>
            </a:r>
          </a:p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 своего прадедушку я узнала от мамы, а она от своей мамы. Мы помним о страшных годах войны.                                                                        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Уварова Ульяна. 7 лет.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1073440" y="1124744"/>
            <a:ext cx="436982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/>
              <a:t>Щипачёв Фёдор Маркович</a:t>
            </a:r>
          </a:p>
          <a:p>
            <a:pPr algn="ctr"/>
            <a:r>
              <a:rPr lang="ru-RU" b="1" i="1" dirty="0" smtClean="0"/>
              <a:t>20.09.1918-27.09.1976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19814" r="25662" b="7646"/>
          <a:stretch/>
        </p:blipFill>
        <p:spPr>
          <a:xfrm rot="5400000">
            <a:off x="5259803" y="1445053"/>
            <a:ext cx="3321367" cy="26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8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1442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315416"/>
            <a:ext cx="9553061" cy="7344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1124744"/>
            <a:ext cx="2448272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Фото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8709" y="2882576"/>
            <a:ext cx="4629050" cy="225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Зайцев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Павлович</a:t>
            </a:r>
          </a:p>
          <a:p>
            <a:pPr algn="ctr">
              <a:spcAft>
                <a:spcPts val="100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15.10.1913 г. – 9.02.1988 г.</a:t>
            </a:r>
          </a:p>
          <a:p>
            <a:pPr>
              <a:spcAft>
                <a:spcPts val="100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Рядовой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красноармеец, помощник наводчика противотанкового ружья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Рисунок 7" descr="12-nadpis_9_maj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34535">
            <a:off x="710711" y="878092"/>
            <a:ext cx="2576157" cy="1170981"/>
          </a:xfrm>
          <a:prstGeom prst="rect">
            <a:avLst/>
          </a:prstGeom>
        </p:spPr>
      </p:pic>
      <p:pic>
        <p:nvPicPr>
          <p:cNvPr id="9" name="Рисунок 8" descr="da0f6b8713dd63eb2cb3a2f717919e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52122">
            <a:off x="2137087" y="1143887"/>
            <a:ext cx="3378673" cy="13987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61" y="980728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4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1442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279412"/>
            <a:ext cx="9433048" cy="7308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1556792"/>
            <a:ext cx="4464497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Ситдиков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Агдам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Закирович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16.03.1926 г.– 15.12.2001 г.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сержант, командир взвода.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26607"/>
            <a:ext cx="276510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7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1442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243408"/>
            <a:ext cx="9505056" cy="7290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943" y="1374174"/>
            <a:ext cx="4536505" cy="25945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Яркеев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Минигарей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Акбатырович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Февраль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1919 г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2.12.1994 г.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Офицер, капитан.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64" y="1050478"/>
            <a:ext cx="3073179" cy="45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38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564</Words>
  <Application>Microsoft Office PowerPoint</Application>
  <PresentationFormat>Экран (4:3)</PresentationFormat>
  <Paragraphs>84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Сцена</dc:creator>
  <cp:lastModifiedBy>Пользователь Windows</cp:lastModifiedBy>
  <cp:revision>5</cp:revision>
  <dcterms:created xsi:type="dcterms:W3CDTF">2019-04-03T03:52:55Z</dcterms:created>
  <dcterms:modified xsi:type="dcterms:W3CDTF">2019-09-11T06:29:12Z</dcterms:modified>
</cp:coreProperties>
</file>