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sldIdLst>
    <p:sldId id="256" r:id="rId2"/>
    <p:sldId id="257" r:id="rId3"/>
    <p:sldId id="258" r:id="rId4"/>
    <p:sldId id="301" r:id="rId5"/>
    <p:sldId id="274" r:id="rId6"/>
    <p:sldId id="279" r:id="rId7"/>
    <p:sldId id="264" r:id="rId8"/>
    <p:sldId id="300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7" r:id="rId21"/>
    <p:sldId id="294" r:id="rId22"/>
    <p:sldId id="299" r:id="rId23"/>
    <p:sldId id="277" r:id="rId24"/>
    <p:sldId id="292" r:id="rId25"/>
    <p:sldId id="27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>
        <p:scale>
          <a:sx n="78" d="100"/>
          <a:sy n="78" d="100"/>
        </p:scale>
        <p:origin x="-148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BDE739E-C86B-475D-8D27-B9031868EA8A}" type="datetimeFigureOut">
              <a:rPr lang="ru-RU"/>
              <a:pPr>
                <a:defRPr/>
              </a:pPr>
              <a:t>19.05.2020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35438C7-0670-454E-91C7-027421B655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7407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27A01F-6BD9-4969-BFBF-04457F49D488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3B06-3D1D-45B3-ADB8-19894FC33E8F}" type="datetimeFigureOut">
              <a:rPr lang="en-US"/>
              <a:pPr>
                <a:defRPr/>
              </a:pPr>
              <a:t>5/19/2020</a:t>
            </a:fld>
            <a:endParaRPr lang="en-US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538FC-1B76-492B-8DBB-D55B9FE97B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C6AF-89C1-4539-88DE-4A91A35BCEF7}" type="datetimeFigureOut">
              <a:rPr lang="en-US"/>
              <a:pPr>
                <a:defRPr/>
              </a:pPr>
              <a:t>5/19/2020</a:t>
            </a:fld>
            <a:endParaRPr lang="en-US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638C8-4A1E-421A-8A0B-46E3B3BCBE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921D-7FA2-4294-8D13-743F5EF4740F}" type="datetimeFigureOut">
              <a:rPr lang="en-US"/>
              <a:pPr>
                <a:defRPr/>
              </a:pPr>
              <a:t>5/19/2020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E624-2D7C-4297-A83C-A705C7530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1E230-D1F5-4B7A-9D2B-737182F1CB2C}" type="datetimeFigureOut">
              <a:rPr lang="en-US"/>
              <a:pPr>
                <a:defRPr/>
              </a:pPr>
              <a:t>5/19/2020</a:t>
            </a:fld>
            <a:endParaRPr lang="en-US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653DC-D0B4-454E-A669-CB24F82150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78625-D39D-42CF-B1A1-8B356028DFDE}" type="datetimeFigureOut">
              <a:rPr lang="en-US"/>
              <a:pPr>
                <a:defRPr/>
              </a:pPr>
              <a:t>5/19/2020</a:t>
            </a:fld>
            <a:endParaRPr lang="en-US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FC785-1C99-44C6-8019-0CECB67830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921A2-40AF-4E92-979C-3DC5D98F7E36}" type="datetimeFigureOut">
              <a:rPr lang="en-US"/>
              <a:pPr>
                <a:defRPr/>
              </a:pPr>
              <a:t>5/19/2020</a:t>
            </a:fld>
            <a:endParaRPr lang="en-US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39F95-C3DA-492E-A769-211EEAD576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BE879-3D81-4139-BBD7-60963230087A}" type="datetimeFigureOut">
              <a:rPr lang="en-US"/>
              <a:pPr>
                <a:defRPr/>
              </a:pPr>
              <a:t>5/19/2020</a:t>
            </a:fld>
            <a:endParaRPr lang="en-US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ED81A-0364-41F0-B3EA-AA4C56936A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12F65-A75C-4CA7-8EBB-BF5E23080FA3}" type="datetimeFigureOut">
              <a:rPr lang="en-US"/>
              <a:pPr>
                <a:defRPr/>
              </a:pPr>
              <a:t>5/19/2020</a:t>
            </a:fld>
            <a:endParaRPr lang="en-US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6BFDF-F801-4D76-A27D-0296AAC868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8250C-61F1-48CB-9B21-F28E2FCAA1E5}" type="datetimeFigureOut">
              <a:rPr lang="en-US"/>
              <a:pPr>
                <a:defRPr/>
              </a:pPr>
              <a:t>5/19/2020</a:t>
            </a:fld>
            <a:endParaRPr lang="en-US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8E452-932D-40BF-A17C-FC6BF88689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9E210-0F23-4047-A511-97448D25F4D9}" type="datetimeFigureOut">
              <a:rPr lang="en-US"/>
              <a:pPr>
                <a:defRPr/>
              </a:pPr>
              <a:t>5/19/2020</a:t>
            </a:fld>
            <a:endParaRPr lang="en-US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5EAB7-5614-4E1D-B701-B15B33BEC6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2DD56-F043-42F1-A2EB-B3F9EE573449}" type="datetimeFigureOut">
              <a:rPr lang="en-US"/>
              <a:pPr>
                <a:defRPr/>
              </a:pPr>
              <a:t>5/19/2020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38556-942A-44AB-A6AD-C72A0C532C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811F3F8-4129-408B-B5F8-F90220F09BEB}" type="datetimeFigureOut">
              <a:rPr lang="en-US"/>
              <a:pPr>
                <a:defRPr/>
              </a:pPr>
              <a:t>5/19/2020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E45C976-B3A3-4EA8-9671-D2932B692B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3" r:id="rId4"/>
    <p:sldLayoutId id="2147483789" r:id="rId5"/>
    <p:sldLayoutId id="2147483784" r:id="rId6"/>
    <p:sldLayoutId id="2147483790" r:id="rId7"/>
    <p:sldLayoutId id="2147483791" r:id="rId8"/>
    <p:sldLayoutId id="2147483792" r:id="rId9"/>
    <p:sldLayoutId id="2147483785" r:id="rId10"/>
    <p:sldLayoutId id="2147483793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azbez.com/sites/azbez.com/files/images/006_kopiya_2.preview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azbez.com/sites/azbez.com/files/images/007_kopiya.preview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crr392.com/DOC/0008-005-Osnovnye-pravila-bezopasnogo-povedenija-n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azbez.com/sites/azbez.com/files/images/003_5.preview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bezopasnost-detej.ru/images/2013/131-1-bezopasnost-na-vode-dlya-doshkolnikov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bezopasnost-detej.ru/images/2013/108-1-bezopasnost-letom-kartinki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azbez.com/sites/azbez.com/files/images/005_kopiya1.preview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ocuments\ЛММ\БЕЗОПАСНОСТЬ\исх. безопасность на воде\проект слайды\Рисунок1.jpg"/>
          <p:cNvPicPr>
            <a:picLocks noChangeAspect="1" noChangeArrowheads="1"/>
          </p:cNvPicPr>
          <p:nvPr/>
        </p:nvPicPr>
        <p:blipFill>
          <a:blip r:embed="rId3" cstate="print"/>
          <a:srcRect t="31056" b="15704"/>
          <a:stretch>
            <a:fillRect/>
          </a:stretch>
        </p:blipFill>
        <p:spPr bwMode="auto">
          <a:xfrm>
            <a:off x="228600" y="533400"/>
            <a:ext cx="86868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0" y="49530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Воспитатель </a:t>
            </a:r>
            <a:r>
              <a:rPr lang="ru-RU" sz="2000" i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Кочнева Оксана Викторовна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МБДОУ – детский сад № 1</a:t>
            </a:r>
            <a:endParaRPr lang="ru-RU" b="1" i="1" dirty="0">
              <a:solidFill>
                <a:srgbClr val="C00000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04800" y="1154113"/>
            <a:ext cx="8839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Когда вокруг грохочет гром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молния сверкает,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 лезь в открытый водоём!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Ведь всякое бывает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если ты в грозу попал,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Не плавай, не купайся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Лишь только дождик застучал,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На берег выбирайся! 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00200"/>
            <a:ext cx="3429000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4876800" cy="495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457200" y="-85725"/>
            <a:ext cx="83058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большим, и детям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Хочется сказать: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 незнакомом месте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Вам нельзя нырять!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очень мелкой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Речка оказаться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3600" b="1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        А в песок опасно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Головой втыкаться!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Сучья, камни, стёкла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Спрятались на дне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Их заметить сложно</a:t>
            </a:r>
            <a:endParaRPr lang="ru-RU" sz="2800">
              <a:cs typeface="Times New Roman" pitchFamily="18" charset="0"/>
            </a:endParaRPr>
          </a:p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 водной глубине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04800" y="190500"/>
            <a:ext cx="85344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44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Если развлекаться будешь на воде, </a:t>
            </a:r>
            <a:endParaRPr lang="ru-RU" sz="3600">
              <a:cs typeface="Times New Roman" pitchFamily="18" charset="0"/>
            </a:endParaRPr>
          </a:p>
          <a:p>
            <a:pPr algn="ctr" eaLnBrk="0" hangingPunct="0"/>
            <a:r>
              <a:rPr lang="ru-RU" sz="44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Проследи, чтоб шутка не вела к беде</a:t>
            </a:r>
            <a:r>
              <a:rPr lang="ru-RU" sz="44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44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3600">
              <a:cs typeface="Times New Roman" pitchFamily="18" charset="0"/>
            </a:endParaRPr>
          </a:p>
          <a:p>
            <a:pPr algn="ctr" eaLnBrk="0" hangingPunct="0"/>
            <a:endParaRPr lang="ru-RU" sz="4800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581" y="2057400"/>
            <a:ext cx="2843419" cy="3363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228600" y="1935163"/>
            <a:ext cx="861060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 топи другого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может оказаться,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Что воды случится другу наглотаться,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Он запаникует, вырываться станет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тебя с собою под воду затянет! </a:t>
            </a:r>
          </a:p>
          <a:p>
            <a:pPr eaLnBrk="0" hangingPunct="0"/>
            <a:endParaRPr lang="ru-RU" sz="32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игра такая грустно завершится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Мы вам не желаем в речке утопиться!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219200" y="0"/>
            <a:ext cx="79248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40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Катятся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волны от лодок с судами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3600"/>
          </a:p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4000">
              <a:latin typeface="Calibri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-492125"/>
            <a:ext cx="8763000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3200" b="1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endParaRPr lang="ru-RU" sz="3200" b="1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водой с головою накрыть,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дыхание перехватить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2400"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Спорить не стоит с такими волнами!</a:t>
            </a:r>
            <a:endParaRPr lang="ru-RU" sz="2400"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Ты по возможности их избегай,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Близко к корабликам не подплывай:</a:t>
            </a:r>
            <a:endParaRPr lang="ru-RU" sz="2400"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Сверху  пловца</a:t>
            </a: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разглядеть очень сложно,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Затормозить на воде невозможно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Будет печальным финал, вероятно: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Вряд ли ты сможешь вернуться обратно</a:t>
            </a:r>
            <a:r>
              <a:rPr lang="ru-RU" sz="240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2400">
                <a:cs typeface="Times New Roman" pitchFamily="18" charset="0"/>
              </a:rPr>
              <a:t> </a:t>
            </a:r>
            <a:endParaRPr lang="ru-RU" sz="3600">
              <a:latin typeface="Calibri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590800" y="47625"/>
            <a:ext cx="6553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Спорить не стоит с такими волнами!</a:t>
            </a:r>
            <a:endParaRPr lang="ru-RU" sz="3600">
              <a:latin typeface="Calibri" pitchFamily="34" charset="0"/>
            </a:endParaRPr>
          </a:p>
        </p:txBody>
      </p:sp>
      <p:pic>
        <p:nvPicPr>
          <p:cNvPr id="141317" name="Рисунок 3" descr="На волнах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31242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295400"/>
            <a:ext cx="5181600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457200" y="1128713"/>
            <a:ext cx="845820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Пляж буйками окружён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От судов, коряг и волн. 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Значит, можно здесь купаться, 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Ничего не опасаться. 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Веселитесь, как хотите, 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Но, пожалуйста, учтите: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Чтобы жизнь не потерять 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За буйки не заплывать!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C:\Users\1\Documents\ЛММ\БЕЗОПАСНОСТЬ\исх. безопасность на воде\проект слайды\Рисуно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876800"/>
            <a:ext cx="22002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2" descr="C:\Users\1\Documents\ЛММ\БЕЗОПАСНОСТЬ\исх. безопасность на воде\проект слайды\Рисунок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8768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0" y="368300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Не надо безобразничать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делать дырки в круге;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 стоит жизнью рисковать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Ни другу, ни подруге.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Но если ты, но если ты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Шалун и злой проказник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Недалеко и до беды: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Дырявый круг опасен.</a:t>
            </a:r>
            <a:endParaRPr lang="ru-RU" sz="40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1924050"/>
            <a:ext cx="9144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Около сточной трубы не купайтесь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вас прямо в трубу затянуть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не получиться, как не старайтесь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Вынырнуть вверх, чтобы воздух вдохнуть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Очень опасно, запомните братцы!</a:t>
            </a:r>
            <a:endParaRPr lang="ru-RU" sz="3600" b="1">
              <a:solidFill>
                <a:srgbClr val="7030A0"/>
              </a:solidFill>
              <a:latin typeface="Monotype Corsiva" pitchFamily="66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</a:rPr>
              <a:t>Рядом со сточной трубой развлекаться!</a:t>
            </a:r>
            <a:r>
              <a:rPr lang="ru-RU" sz="1200"/>
              <a:t> 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4" name="Рисунок 3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0"/>
            <a:ext cx="3336401" cy="2162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1\Documents\ЛММ\БЕЗОПАСНОСТЬ\исх. безопасность на воде\проект слайды\Рисунок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181600"/>
            <a:ext cx="2151656" cy="14232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45411" name="Рисунок 45" descr="http://azbez.com/sites/azbez.com/files/images/007_kopiya.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0"/>
            <a:ext cx="560025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253365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На самодельном плоту по воде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Едут мальчишки вдогонку мечте.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Трое матросов, один капитан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Мчатся на поиски сказочных стран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Только разъехались брёвна в плоту 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не догнали мальчишки мечту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Очень опасно с рекою шутить</a:t>
            </a:r>
            <a:b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на плоту за мечтою поплыть.</a:t>
            </a:r>
            <a:endParaRPr lang="ru-RU" sz="36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0" y="109538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Весело качаться детям на волнах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На цветных матрасах, надувных кругах.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Только непременно вы должны узнать: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Далеко не надо в воду заплывать!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прохудиться круг или матрас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Кто спасти успеет из пучины вас?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перевернуться на волнах легко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Так что не советуем плавать далеко! 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146434" name="Picture 2" descr="Презентации правила поведения на воде - скачать решебник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133600" y="4343400"/>
            <a:ext cx="53340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0" y="-55563"/>
            <a:ext cx="9144000" cy="354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Если вы в лодке поплыть захотите,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 обязательно, дети, учтите: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Можно кататься весь день, до заката,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Только раскачивать лодку не надо,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за красивым цветком не тянуться 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судёнышко перевернуться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Всплыть не сумеешь 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тогда быть беде!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Будь осторожен всегда на воде! </a:t>
            </a:r>
            <a:endParaRPr lang="ru-RU" sz="3200">
              <a:latin typeface="Calibri" pitchFamily="34" charset="0"/>
            </a:endParaRPr>
          </a:p>
        </p:txBody>
      </p:sp>
      <p:pic>
        <p:nvPicPr>
          <p:cNvPr id="147458" name="Рисунок 4" descr="Крен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361436"/>
            <a:ext cx="5638800" cy="3232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ocuments\ЛММ\БЕЗОПАСНОСТЬ\исх. безопасность на воде\проект слайды\Рисунок2.jpg"/>
          <p:cNvPicPr>
            <a:picLocks noChangeAspect="1" noChangeArrowheads="1"/>
          </p:cNvPicPr>
          <p:nvPr/>
        </p:nvPicPr>
        <p:blipFill>
          <a:blip r:embed="rId2" cstate="print"/>
          <a:srcRect t="26830"/>
          <a:stretch>
            <a:fillRect/>
          </a:stretch>
        </p:blipFill>
        <p:spPr bwMode="auto">
          <a:xfrm>
            <a:off x="228600" y="20574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0" y="6096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: БЕЗОПАСНОСТЬ</a:t>
            </a:r>
          </a:p>
          <a:p>
            <a:pPr algn="ctr"/>
            <a:endParaRPr lang="ru-RU" sz="2400" b="1" i="1" dirty="0">
              <a:solidFill>
                <a:srgbClr val="2A728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Возраст участников: </a:t>
            </a:r>
            <a:r>
              <a:rPr lang="ru-RU" sz="2400" b="1" i="1" dirty="0" smtClean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средний </a:t>
            </a:r>
            <a:r>
              <a:rPr lang="ru-RU" sz="2400" b="1" i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дошкольный возраст </a:t>
            </a:r>
            <a:r>
              <a:rPr lang="ru-RU" sz="2400" b="1" i="1" dirty="0" smtClean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(4-5 </a:t>
            </a:r>
            <a:r>
              <a:rPr lang="ru-RU" sz="2400" b="1" i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лет)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0475" y="1143000"/>
            <a:ext cx="8686800" cy="2057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Инструкция по оказанию первой медицинской помощи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86200"/>
            <a:ext cx="208756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886200"/>
            <a:ext cx="2303463" cy="220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228600" y="464964"/>
            <a:ext cx="8686800" cy="588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26960" bIns="0" anchor="ctr">
            <a:spAutoFit/>
          </a:bodyPr>
          <a:lstStyle/>
          <a:p>
            <a:pPr algn="ctr" eaLnBrk="0" hangingPunct="0"/>
            <a:r>
              <a:rPr lang="ru-RU" sz="2200" dirty="0" smtClean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«Спасение утопающего»</a:t>
            </a:r>
            <a:endParaRPr lang="ru-RU" sz="2200" dirty="0">
              <a:solidFill>
                <a:srgbClr val="4F81B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Спасти утопающего непросто даже взрослому.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• 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стоит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сломя голову 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бросаться в воду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• Первое, что вы должны сделать, увидев тонущего человека, — 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привлечь внимание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окружающих криком 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«Человек тонет!».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• Затем 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посмотрите, нет ли рядом спасательного средства.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Им может стать все, что плавает на воде и что вы можете добросить до тонущего: спасательный круг, резиновая камера и др.</a:t>
            </a:r>
          </a:p>
          <a:p>
            <a:pPr eaLnBrk="0" hangingPunct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Попробуйте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если это возможно, 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дотянуться до тонущего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рукой, палкой, толстой веткой или бросьте ему веревку.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• Если рядом никого нет, можно попытаться спасти утопающего, 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подплыв к нему сзади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схватив за волосы, после чего вернуться с ним на безопасную глубину. Но это возможно только в самом крайнем случае и 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вы очень хорошо плаваете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Соблюдайте правила поведения на воде!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0724" name="Рисунок 99" descr="Безопасность на воде для дошкольников. Малыш купается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456238"/>
            <a:ext cx="2182813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91512" cy="1196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Транспортировка на берег.</a:t>
            </a:r>
            <a:endParaRPr lang="ru-RU" sz="4400" dirty="0"/>
          </a:p>
        </p:txBody>
      </p:sp>
      <p:sp>
        <p:nvSpPr>
          <p:cNvPr id="31747" name="Объект 3"/>
          <p:cNvSpPr>
            <a:spLocks noGrp="1"/>
          </p:cNvSpPr>
          <p:nvPr>
            <p:ph sz="quarter" idx="4294967295"/>
          </p:nvPr>
        </p:nvSpPr>
        <p:spPr>
          <a:xfrm>
            <a:off x="365125" y="1600200"/>
            <a:ext cx="4041775" cy="29083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smtClean="0"/>
              <a:t>Вытащите пострадавшего из воды. Для этого подплывите к нему сзади и плывите с ним к берегу, ухватив его за воротник одежды или за волосы. Голова утопавшего должна находиться над водой. Ни в коем случае не подплывайте к пострадавшему спереди и не пытайтесь вытащить его из воды</a:t>
            </a:r>
          </a:p>
        </p:txBody>
      </p:sp>
      <p:pic>
        <p:nvPicPr>
          <p:cNvPr id="3174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1268413"/>
            <a:ext cx="3671887" cy="5235575"/>
          </a:xfrm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1538" y="4437063"/>
            <a:ext cx="30607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БЕЗОПАСНОСТЬ\000325_262866_Infograf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1"/>
          <p:cNvSpPr>
            <a:spLocks noChangeArrowheads="1" noChangeShapeType="1" noTextEdit="1"/>
          </p:cNvSpPr>
          <p:nvPr/>
        </p:nvSpPr>
        <p:spPr bwMode="auto">
          <a:xfrm>
            <a:off x="228600" y="762000"/>
            <a:ext cx="8610600" cy="54006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Знать  об  этом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должен   каждый,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БЕЗОПАСНОСТЬ - 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ЭТО   ВАЖНО!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:\проект слайды\Рисунок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ocuments\ЛММ\БЕЗОПАСНОСТЬ\исх. безопасность на воде\проект слайды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381000" y="0"/>
            <a:ext cx="83820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90488" algn="l"/>
              </a:tabLst>
            </a:pPr>
            <a:r>
              <a:rPr lang="ru-RU" sz="3600" b="1" i="1" u="sng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Практическая значимость проекта:</a:t>
            </a:r>
            <a:endParaRPr lang="ru-RU" sz="1400" b="1" u="sng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just" eaLnBrk="0" hangingPunct="0">
              <a:buFontTx/>
              <a:buChar char="•"/>
              <a:tabLst>
                <a:tab pos="90488" algn="l"/>
              </a:tabLst>
            </a:pPr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 результате реализации проекта дети и родители будут знать правила безопасного поведения на воде.</a:t>
            </a:r>
            <a:endParaRPr lang="ru-RU" sz="1400" b="1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just" eaLnBrk="0" hangingPunct="0">
              <a:buFontTx/>
              <a:buChar char="•"/>
              <a:tabLst>
                <a:tab pos="90488" algn="l"/>
              </a:tabLst>
            </a:pPr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Будет выработана система взаимодействия педагогов ДОУ и родителей в деле обеспечения безопасности детей на водоёмах.</a:t>
            </a:r>
            <a:endParaRPr lang="ru-RU" sz="1400" b="1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just" eaLnBrk="0" hangingPunct="0">
              <a:buFontTx/>
              <a:buChar char="•"/>
              <a:tabLst>
                <a:tab pos="90488" algn="l"/>
              </a:tabLst>
            </a:pPr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Снизится риск несчастных случаев с детьми на летнем отдыхе у водоёма.</a:t>
            </a:r>
            <a:endParaRPr lang="ru-RU" sz="4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3315" name="Рисунок 3" descr="«Ознакомление с техникой безопасности по плаванию детей дошкольного возраста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953000"/>
            <a:ext cx="2819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ocuments\ЛММ\БЕЗОПАСНОСТЬ\исх. безопасность на воде\проект слайды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"/>
            <a:ext cx="7467600" cy="5838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3"/>
          <p:cNvSpPr>
            <a:spLocks noChangeArrowheads="1" noChangeShapeType="1" noTextEdit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991"/>
              </a:avLst>
            </a:prstTxWarp>
          </a:bodyPr>
          <a:lstStyle/>
          <a:p>
            <a:pPr algn="dist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Уважаемые   родители   и   педагоги</a:t>
            </a:r>
          </a:p>
        </p:txBody>
      </p:sp>
      <p:pic>
        <p:nvPicPr>
          <p:cNvPr id="15363" name="Рисунок 2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343400"/>
            <a:ext cx="1752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628650"/>
            <a:ext cx="990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1038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1676400"/>
            <a:ext cx="9144000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Отправляясь отдыхать на море (или на любой другой водоем) познакомьте детей с опасными ситуациями, которые им могут встретиться на воде.</a:t>
            </a:r>
            <a:endParaRPr lang="ru-RU" sz="1400" b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Прочитайте стихи и покажите ребенку картинки, на которых наглядно показано, каких опасных ситуаций следует избегать.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Используйте интернет-ресурсы    </a:t>
            </a:r>
            <a:r>
              <a:rPr lang="ru-RU" sz="11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700" b="1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11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15367" name="WordArt 8"/>
          <p:cNvSpPr>
            <a:spLocks noChangeArrowheads="1" noChangeShapeType="1" noTextEdit="1"/>
          </p:cNvSpPr>
          <p:nvPr/>
        </p:nvSpPr>
        <p:spPr bwMode="auto">
          <a:xfrm>
            <a:off x="0" y="4495800"/>
            <a:ext cx="7086600" cy="213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824"/>
              </a:avLst>
            </a:prstTxWarp>
          </a:bodyPr>
          <a:lstStyle/>
          <a:p>
            <a:pPr algn="ctr"/>
            <a:r>
              <a:rPr lang="ru-RU" sz="3600" kern="10" spc="-36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Учите  своих  детей </a:t>
            </a:r>
          </a:p>
          <a:p>
            <a:pPr algn="ctr"/>
            <a:r>
              <a:rPr lang="ru-RU" sz="3600" kern="10" spc="-36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беречь  свою  жизнь</a:t>
            </a:r>
          </a:p>
          <a:p>
            <a:pPr algn="ctr"/>
            <a:r>
              <a:rPr lang="ru-RU" sz="3600" kern="10" spc="-36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и  здоровье!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ocuments\ЛММ\БЕЗОПАСНОСТЬ\исх. безопасность на воде\проект слайды\Рисунок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274320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buFont typeface="Arial" charset="0"/>
              <a:buChar char="•"/>
            </a:pPr>
            <a:r>
              <a:rPr lang="ru-RU" sz="3200" b="1">
                <a:solidFill>
                  <a:srgbClr val="7030A0"/>
                </a:solidFill>
                <a:latin typeface="Monotype Corsiva" pitchFamily="66" charset="0"/>
              </a:rPr>
              <a:t>Купайтесь только в отведенных для этого местах</a:t>
            </a:r>
            <a:endParaRPr lang="ru-RU" sz="2000" b="1">
              <a:latin typeface="Times New Roman" pitchFamily="18" charset="0"/>
            </a:endParaRPr>
          </a:p>
          <a:p>
            <a:pPr algn="ctr" eaLnBrk="0" hangingPunct="0"/>
            <a:endParaRPr lang="ru-RU" sz="3200"/>
          </a:p>
        </p:txBody>
      </p:sp>
      <p:pic>
        <p:nvPicPr>
          <p:cNvPr id="17411" name="Рисунок 69" descr="Картинка о безопасности летом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3143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33400" y="3200400"/>
            <a:ext cx="86106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Не переохлаждайтесь и не перегревайтесь.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После приема пищи сделайте перерыв 1,5-2 часа.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Не купайтесь при температуре воды ниже 18 градусов, в воздуха ниже 22 градусов.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 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endParaRPr lang="ru-RU" sz="360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33400" y="4953000"/>
            <a:ext cx="8915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Не находитесь длительное время под палящими лучами солнца</a:t>
            </a:r>
            <a:r>
              <a:rPr lang="ru-RU" sz="24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endParaRPr lang="ru-RU" sz="2800"/>
          </a:p>
        </p:txBody>
      </p:sp>
      <p:pic>
        <p:nvPicPr>
          <p:cNvPr id="17414" name="Рисунок 38" descr="http://azbez.com/sites/azbez.com/files/images/005_kopiya1.300x3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533400"/>
            <a:ext cx="2971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762000"/>
            <a:ext cx="4114800" cy="487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762000" y="741363"/>
            <a:ext cx="838200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На высоком берегу,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Дети не играйте!</a:t>
            </a:r>
            <a:r>
              <a:rPr lang="ru-RU" sz="360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Из-под ног уйти земля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Может, так и знайте!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с обрыва прямо вниз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 воду полетите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останется кричать: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Люди, помогите!!!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»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670</TotalTime>
  <Words>521</Words>
  <Application>Microsoft Office PowerPoint</Application>
  <PresentationFormat>Экран (4:3)</PresentationFormat>
  <Paragraphs>92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Инструкция по оказанию первой медицинской помощи</vt:lpstr>
      <vt:lpstr>Слайд 21</vt:lpstr>
      <vt:lpstr>Транспортировка на берег.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Гусева Н.В.</dc:creator>
  <cp:lastModifiedBy>владимир жужгов</cp:lastModifiedBy>
  <cp:revision>65</cp:revision>
  <dcterms:created xsi:type="dcterms:W3CDTF">2013-09-24T05:57:37Z</dcterms:created>
  <dcterms:modified xsi:type="dcterms:W3CDTF">2020-05-19T07:16:02Z</dcterms:modified>
  <cp:category>презентация</cp:category>
</cp:coreProperties>
</file>