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7" r:id="rId4"/>
    <p:sldId id="258" r:id="rId5"/>
    <p:sldId id="259" r:id="rId6"/>
    <p:sldId id="26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14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3" d="100"/>
          <a:sy n="63" d="100"/>
        </p:scale>
        <p:origin x="1411" y="6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46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2A04A-4C2C-479A-8957-3552331467AA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4C1F1-EC86-4B49-928E-76012331A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319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BAE4B7-6884-4475-9B8C-C8F5A8830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CAD2E68-5AF7-4F7D-BB27-C3C77E462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E599FFC-4440-483A-B708-125B69185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5D511EF-5219-428B-BF4A-FB55002B8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411BB7A-D675-4EB2-B607-C20596F98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0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A81100-FC4F-45B9-BEDD-8CBC408F8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1D4DF6A-8A15-4900-9368-056968BF8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57CA319-7024-4C11-8D3B-C8FC1368CE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D48F651-1482-4643-A606-70BD88761B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1F928F0-27C5-4750-BEAA-F645285BFE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0CCB244-E9F8-4086-853C-E78F8D809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9FE147B-E436-43EB-8A3A-DF1756E36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16D91B2-F5AA-452E-A14F-D9A3B6EB7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20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AAA6D4-3A7D-454A-81F5-0C2C7C0FE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DFA4F76-8F00-48C3-8C9B-D806D61AB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76A3FC8-A69D-4375-BF38-43322B238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A408F36-5C13-49E1-A7DF-FF0F53F99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95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E4D50461-0C70-4BC2-B4FE-8B26FFE53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A67C622D-7EE5-4EEF-AC87-3B15CB3CA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328E9CC-8439-45EA-9B6D-0D5CB44D3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01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68373F-DC3B-4CA7-9FAF-020AA31D7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FCA0F11-2B40-40A0-8E44-CAAB3B665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C83453B-8E81-4F0E-8F6F-7532D110F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AA0481B-F104-49E2-858E-F498BAFE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A0A39B1-4B94-4EB8-B10D-446AD7EF5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D9E7BDB-68A7-4EFF-8B9F-65507FBB1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39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F788BC-BBE6-4E92-A8CA-BB59C430B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747B700C-AB27-4F3E-AAF1-897A5582D7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0E4933B-8F1C-45E2-97FB-325DC8238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6D7AB09-C73C-4A14-8956-14A7128BC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A399E13-581D-4E10-9665-6F7714AA5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E0A4E4E-F4F8-4DF1-BACE-5EE8B82E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87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6D4319-800E-4124-AA1E-DA97C1E0A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2B2C507-437A-4B67-BBA9-579B09BE24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C7D1F57-6E52-462F-9123-F39DC3EAF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6165158-8864-4AE1-BEF8-46494BE66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9B6BF31-3997-443C-971A-D93AF4F66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60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79D3DE8B-6224-4085-95F2-6F01842A64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ED5A554-E2FF-4916-9477-3A18A5FAB0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D2ABF90-9ABC-4C6E-B4DD-4E622A41E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8F2FEA5-169E-4616-87F6-D05C23BA5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1387BF7-480C-48B3-9388-77725AE53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17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внешний, вода, закат&#10;&#10;Автоматически созданное описание">
            <a:extLst>
              <a:ext uri="{FF2B5EF4-FFF2-40B4-BE49-F238E27FC236}">
                <a16:creationId xmlns="" xmlns:a16="http://schemas.microsoft.com/office/drawing/2014/main" id="{1281AA60-39D6-45E0-99B8-9FC5A234F6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38" y="303433"/>
            <a:ext cx="7170683" cy="147210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5847BA-B002-47B3-9FF8-E6AF73E6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5DB45FA-052C-434E-BDB8-3DE79BC8F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2B44825-19EA-4B9F-A60E-21B35A38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F66A5F6-7510-42A0-A90D-89655CA03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058A404-6F48-4E1F-BFD6-94D24C68B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3EB0E4B7-D223-4AF2-A8D7-C30230ECA01D}"/>
              </a:ext>
            </a:extLst>
          </p:cNvPr>
          <p:cNvCxnSpPr/>
          <p:nvPr userDrawn="1"/>
        </p:nvCxnSpPr>
        <p:spPr>
          <a:xfrm>
            <a:off x="1555531" y="1545021"/>
            <a:ext cx="3510455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Рисунок 10" descr="Головоломка со сплошной заливкой">
            <a:extLst>
              <a:ext uri="{FF2B5EF4-FFF2-40B4-BE49-F238E27FC236}">
                <a16:creationId xmlns="" xmlns:a16="http://schemas.microsoft.com/office/drawing/2014/main" id="{2B037416-1043-461C-9140-22B8D25ED4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1053904" y="4836347"/>
            <a:ext cx="914400" cy="914400"/>
          </a:xfrm>
          <a:prstGeom prst="rect">
            <a:avLst/>
          </a:prstGeom>
        </p:spPr>
      </p:pic>
      <p:pic>
        <p:nvPicPr>
          <p:cNvPr id="12" name="Рисунок 11" descr="Головоломка со сплошной заливкой">
            <a:extLst>
              <a:ext uri="{FF2B5EF4-FFF2-40B4-BE49-F238E27FC236}">
                <a16:creationId xmlns="" xmlns:a16="http://schemas.microsoft.com/office/drawing/2014/main" id="{6DD10018-EF9D-4C7E-A2BD-1642E3FA73B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52233" y="5229253"/>
            <a:ext cx="914400" cy="914400"/>
          </a:xfrm>
          <a:prstGeom prst="rect">
            <a:avLst/>
          </a:prstGeom>
        </p:spPr>
      </p:pic>
      <p:pic>
        <p:nvPicPr>
          <p:cNvPr id="13" name="Рисунок 12" descr="Головоломка со сплошной заливкой">
            <a:extLst>
              <a:ext uri="{FF2B5EF4-FFF2-40B4-BE49-F238E27FC236}">
                <a16:creationId xmlns="" xmlns:a16="http://schemas.microsoft.com/office/drawing/2014/main" id="{6A2735F2-A2A0-4CDF-A7F0-C8410F3F902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>
            <a:off x="11011291" y="5580631"/>
            <a:ext cx="914400" cy="9144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08A49814-79F0-4898-931E-7C622906BCE9}"/>
              </a:ext>
            </a:extLst>
          </p:cNvPr>
          <p:cNvSpPr/>
          <p:nvPr userDrawn="1"/>
        </p:nvSpPr>
        <p:spPr>
          <a:xfrm>
            <a:off x="8358352" y="1481138"/>
            <a:ext cx="723900" cy="419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="" xmlns:a16="http://schemas.microsoft.com/office/drawing/2014/main" id="{5CF292E5-E046-4078-8029-342E92109FC9}"/>
              </a:ext>
            </a:extLst>
          </p:cNvPr>
          <p:cNvSpPr/>
          <p:nvPr userDrawn="1"/>
        </p:nvSpPr>
        <p:spPr>
          <a:xfrm>
            <a:off x="381000" y="3429000"/>
            <a:ext cx="558800" cy="520700"/>
          </a:xfrm>
          <a:prstGeom prst="triangl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78B59867-83D3-4A36-A48A-48C69FAC60FA}"/>
              </a:ext>
            </a:extLst>
          </p:cNvPr>
          <p:cNvSpPr/>
          <p:nvPr userDrawn="1"/>
        </p:nvSpPr>
        <p:spPr>
          <a:xfrm>
            <a:off x="1397000" y="6176963"/>
            <a:ext cx="635000" cy="6350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="" xmlns:a16="http://schemas.microsoft.com/office/drawing/2014/main" id="{378FF557-D870-4C04-8D74-16851276E79F}"/>
              </a:ext>
            </a:extLst>
          </p:cNvPr>
          <p:cNvSpPr/>
          <p:nvPr userDrawn="1"/>
        </p:nvSpPr>
        <p:spPr>
          <a:xfrm>
            <a:off x="8791575" y="6062663"/>
            <a:ext cx="711994" cy="228600"/>
          </a:xfrm>
          <a:custGeom>
            <a:avLst/>
            <a:gdLst>
              <a:gd name="connsiteX0" fmla="*/ 0 w 711994"/>
              <a:gd name="connsiteY0" fmla="*/ 228600 h 228600"/>
              <a:gd name="connsiteX1" fmla="*/ 164306 w 711994"/>
              <a:gd name="connsiteY1" fmla="*/ 14287 h 228600"/>
              <a:gd name="connsiteX2" fmla="*/ 311944 w 711994"/>
              <a:gd name="connsiteY2" fmla="*/ 221456 h 228600"/>
              <a:gd name="connsiteX3" fmla="*/ 454819 w 711994"/>
              <a:gd name="connsiteY3" fmla="*/ 9525 h 228600"/>
              <a:gd name="connsiteX4" fmla="*/ 597694 w 711994"/>
              <a:gd name="connsiteY4" fmla="*/ 214312 h 228600"/>
              <a:gd name="connsiteX5" fmla="*/ 711994 w 711994"/>
              <a:gd name="connsiteY5" fmla="*/ 0 h 228600"/>
              <a:gd name="connsiteX6" fmla="*/ 711994 w 711994"/>
              <a:gd name="connsiteY6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994" h="228600">
                <a:moveTo>
                  <a:pt x="0" y="228600"/>
                </a:moveTo>
                <a:cubicBezTo>
                  <a:pt x="56157" y="122039"/>
                  <a:pt x="112315" y="15478"/>
                  <a:pt x="164306" y="14287"/>
                </a:cubicBezTo>
                <a:cubicBezTo>
                  <a:pt x="216297" y="13096"/>
                  <a:pt x="263525" y="222250"/>
                  <a:pt x="311944" y="221456"/>
                </a:cubicBezTo>
                <a:cubicBezTo>
                  <a:pt x="360363" y="220662"/>
                  <a:pt x="407194" y="10716"/>
                  <a:pt x="454819" y="9525"/>
                </a:cubicBezTo>
                <a:cubicBezTo>
                  <a:pt x="502444" y="8334"/>
                  <a:pt x="554832" y="215899"/>
                  <a:pt x="597694" y="214312"/>
                </a:cubicBezTo>
                <a:cubicBezTo>
                  <a:pt x="640556" y="212725"/>
                  <a:pt x="711994" y="0"/>
                  <a:pt x="711994" y="0"/>
                </a:cubicBezTo>
                <a:lnTo>
                  <a:pt x="711994" y="0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ъект 2">
            <a:extLst>
              <a:ext uri="{FF2B5EF4-FFF2-40B4-BE49-F238E27FC236}">
                <a16:creationId xmlns="" xmlns:a16="http://schemas.microsoft.com/office/drawing/2014/main" id="{2D595FCE-B296-4C87-81A7-13053D3757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13213" y="1825625"/>
            <a:ext cx="52578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1716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5847BA-B002-47B3-9FF8-E6AF73E6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5DB45FA-052C-434E-BDB8-3DE79BC8F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2B44825-19EA-4B9F-A60E-21B35A38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F66A5F6-7510-42A0-A90D-89655CA03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058A404-6F48-4E1F-BFD6-94D24C68B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3EB0E4B7-D223-4AF2-A8D7-C30230ECA01D}"/>
              </a:ext>
            </a:extLst>
          </p:cNvPr>
          <p:cNvCxnSpPr/>
          <p:nvPr userDrawn="1"/>
        </p:nvCxnSpPr>
        <p:spPr>
          <a:xfrm>
            <a:off x="1555531" y="1545021"/>
            <a:ext cx="3510455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Рисунок 10" descr="Головоломка со сплошной заливкой">
            <a:extLst>
              <a:ext uri="{FF2B5EF4-FFF2-40B4-BE49-F238E27FC236}">
                <a16:creationId xmlns="" xmlns:a16="http://schemas.microsoft.com/office/drawing/2014/main" id="{2B037416-1043-461C-9140-22B8D25ED4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053904" y="4836347"/>
            <a:ext cx="914400" cy="914400"/>
          </a:xfrm>
          <a:prstGeom prst="rect">
            <a:avLst/>
          </a:prstGeom>
        </p:spPr>
      </p:pic>
      <p:pic>
        <p:nvPicPr>
          <p:cNvPr id="12" name="Рисунок 11" descr="Головоломка со сплошной заливкой">
            <a:extLst>
              <a:ext uri="{FF2B5EF4-FFF2-40B4-BE49-F238E27FC236}">
                <a16:creationId xmlns="" xmlns:a16="http://schemas.microsoft.com/office/drawing/2014/main" id="{6DD10018-EF9D-4C7E-A2BD-1642E3FA73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52233" y="5229253"/>
            <a:ext cx="914400" cy="914400"/>
          </a:xfrm>
          <a:prstGeom prst="rect">
            <a:avLst/>
          </a:prstGeom>
        </p:spPr>
      </p:pic>
      <p:pic>
        <p:nvPicPr>
          <p:cNvPr id="13" name="Рисунок 12" descr="Головоломка со сплошной заливкой">
            <a:extLst>
              <a:ext uri="{FF2B5EF4-FFF2-40B4-BE49-F238E27FC236}">
                <a16:creationId xmlns="" xmlns:a16="http://schemas.microsoft.com/office/drawing/2014/main" id="{6A2735F2-A2A0-4CDF-A7F0-C8410F3F902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11011291" y="5580631"/>
            <a:ext cx="914400" cy="9144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08A49814-79F0-4898-931E-7C622906BCE9}"/>
              </a:ext>
            </a:extLst>
          </p:cNvPr>
          <p:cNvSpPr/>
          <p:nvPr userDrawn="1"/>
        </p:nvSpPr>
        <p:spPr>
          <a:xfrm>
            <a:off x="7759700" y="990600"/>
            <a:ext cx="723900" cy="419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="" xmlns:a16="http://schemas.microsoft.com/office/drawing/2014/main" id="{5CF292E5-E046-4078-8029-342E92109FC9}"/>
              </a:ext>
            </a:extLst>
          </p:cNvPr>
          <p:cNvSpPr/>
          <p:nvPr userDrawn="1"/>
        </p:nvSpPr>
        <p:spPr>
          <a:xfrm>
            <a:off x="381000" y="3429000"/>
            <a:ext cx="558800" cy="520700"/>
          </a:xfrm>
          <a:prstGeom prst="triangl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78B59867-83D3-4A36-A48A-48C69FAC60FA}"/>
              </a:ext>
            </a:extLst>
          </p:cNvPr>
          <p:cNvSpPr/>
          <p:nvPr userDrawn="1"/>
        </p:nvSpPr>
        <p:spPr>
          <a:xfrm>
            <a:off x="1397000" y="6176963"/>
            <a:ext cx="635000" cy="6350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="" xmlns:a16="http://schemas.microsoft.com/office/drawing/2014/main" id="{378FF557-D870-4C04-8D74-16851276E79F}"/>
              </a:ext>
            </a:extLst>
          </p:cNvPr>
          <p:cNvSpPr/>
          <p:nvPr userDrawn="1"/>
        </p:nvSpPr>
        <p:spPr>
          <a:xfrm>
            <a:off x="8791575" y="6062663"/>
            <a:ext cx="711994" cy="228600"/>
          </a:xfrm>
          <a:custGeom>
            <a:avLst/>
            <a:gdLst>
              <a:gd name="connsiteX0" fmla="*/ 0 w 711994"/>
              <a:gd name="connsiteY0" fmla="*/ 228600 h 228600"/>
              <a:gd name="connsiteX1" fmla="*/ 164306 w 711994"/>
              <a:gd name="connsiteY1" fmla="*/ 14287 h 228600"/>
              <a:gd name="connsiteX2" fmla="*/ 311944 w 711994"/>
              <a:gd name="connsiteY2" fmla="*/ 221456 h 228600"/>
              <a:gd name="connsiteX3" fmla="*/ 454819 w 711994"/>
              <a:gd name="connsiteY3" fmla="*/ 9525 h 228600"/>
              <a:gd name="connsiteX4" fmla="*/ 597694 w 711994"/>
              <a:gd name="connsiteY4" fmla="*/ 214312 h 228600"/>
              <a:gd name="connsiteX5" fmla="*/ 711994 w 711994"/>
              <a:gd name="connsiteY5" fmla="*/ 0 h 228600"/>
              <a:gd name="connsiteX6" fmla="*/ 711994 w 711994"/>
              <a:gd name="connsiteY6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994" h="228600">
                <a:moveTo>
                  <a:pt x="0" y="228600"/>
                </a:moveTo>
                <a:cubicBezTo>
                  <a:pt x="56157" y="122039"/>
                  <a:pt x="112315" y="15478"/>
                  <a:pt x="164306" y="14287"/>
                </a:cubicBezTo>
                <a:cubicBezTo>
                  <a:pt x="216297" y="13096"/>
                  <a:pt x="263525" y="222250"/>
                  <a:pt x="311944" y="221456"/>
                </a:cubicBezTo>
                <a:cubicBezTo>
                  <a:pt x="360363" y="220662"/>
                  <a:pt x="407194" y="10716"/>
                  <a:pt x="454819" y="9525"/>
                </a:cubicBezTo>
                <a:cubicBezTo>
                  <a:pt x="502444" y="8334"/>
                  <a:pt x="554832" y="215899"/>
                  <a:pt x="597694" y="214312"/>
                </a:cubicBezTo>
                <a:cubicBezTo>
                  <a:pt x="640556" y="212725"/>
                  <a:pt x="711994" y="0"/>
                  <a:pt x="711994" y="0"/>
                </a:cubicBezTo>
                <a:lnTo>
                  <a:pt x="711994" y="0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91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EE590DB-9CB4-438D-9208-4CF7240D246B}"/>
              </a:ext>
            </a:extLst>
          </p:cNvPr>
          <p:cNvSpPr/>
          <p:nvPr userDrawn="1"/>
        </p:nvSpPr>
        <p:spPr>
          <a:xfrm>
            <a:off x="0" y="-1"/>
            <a:ext cx="12192000" cy="6347861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85583 w 12192000"/>
              <a:gd name="connsiteY2" fmla="*/ 3696101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0125777 w 12192000"/>
              <a:gd name="connsiteY2" fmla="*/ 4302492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0125777 w 12192000"/>
              <a:gd name="connsiteY2" fmla="*/ 4302492 h 6858000"/>
              <a:gd name="connsiteX3" fmla="*/ 10854089 w 12192000"/>
              <a:gd name="connsiteY3" fmla="*/ 5183204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1069053 w 12192000"/>
              <a:gd name="connsiteY2" fmla="*/ 4485372 h 6858000"/>
              <a:gd name="connsiteX3" fmla="*/ 10854089 w 12192000"/>
              <a:gd name="connsiteY3" fmla="*/ 5183204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0 w 12192000"/>
              <a:gd name="connsiteY0" fmla="*/ 0 h 6347861"/>
              <a:gd name="connsiteX1" fmla="*/ 12192000 w 12192000"/>
              <a:gd name="connsiteY1" fmla="*/ 0 h 6347861"/>
              <a:gd name="connsiteX2" fmla="*/ 11069053 w 12192000"/>
              <a:gd name="connsiteY2" fmla="*/ 4485372 h 6347861"/>
              <a:gd name="connsiteX3" fmla="*/ 10854089 w 12192000"/>
              <a:gd name="connsiteY3" fmla="*/ 5183204 h 6347861"/>
              <a:gd name="connsiteX4" fmla="*/ 0 w 12192000"/>
              <a:gd name="connsiteY4" fmla="*/ 6347861 h 6347861"/>
              <a:gd name="connsiteX5" fmla="*/ 0 w 12192000"/>
              <a:gd name="connsiteY5" fmla="*/ 0 h 6347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347861">
                <a:moveTo>
                  <a:pt x="0" y="0"/>
                </a:moveTo>
                <a:lnTo>
                  <a:pt x="12192000" y="0"/>
                </a:lnTo>
                <a:lnTo>
                  <a:pt x="11069053" y="4485372"/>
                </a:lnTo>
                <a:lnTo>
                  <a:pt x="10854089" y="5183204"/>
                </a:lnTo>
                <a:lnTo>
                  <a:pt x="0" y="634786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42900" dist="38100" dir="4800000" sx="110000" sy="110000" algn="t" rotWithShape="0">
              <a:schemeClr val="accent2">
                <a:alpha val="4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5DB45FA-052C-434E-BDB8-3DE79BC8F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757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F1BCA107-CFFD-48D1-A7B4-CF209A294E14}"/>
              </a:ext>
            </a:extLst>
          </p:cNvPr>
          <p:cNvSpPr/>
          <p:nvPr userDrawn="1"/>
        </p:nvSpPr>
        <p:spPr>
          <a:xfrm>
            <a:off x="7823200" y="891623"/>
            <a:ext cx="723900" cy="419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Изображение выглядит как внешний, вода, закат&#10;&#10;Автоматически созданное описание">
            <a:extLst>
              <a:ext uri="{FF2B5EF4-FFF2-40B4-BE49-F238E27FC236}">
                <a16:creationId xmlns="" xmlns:a16="http://schemas.microsoft.com/office/drawing/2014/main" id="{D4E8BCCB-F0E7-4D9A-99AF-1733EDE81A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38" y="303433"/>
            <a:ext cx="7170683" cy="1472105"/>
          </a:xfrm>
          <a:prstGeom prst="rect">
            <a:avLst/>
          </a:prstGeom>
        </p:spPr>
      </p:pic>
      <p:sp>
        <p:nvSpPr>
          <p:cNvPr id="10" name="Равнобедренный треугольник 9">
            <a:extLst>
              <a:ext uri="{FF2B5EF4-FFF2-40B4-BE49-F238E27FC236}">
                <a16:creationId xmlns="" xmlns:a16="http://schemas.microsoft.com/office/drawing/2014/main" id="{9438F547-87A5-4930-A4C8-7EB1388C4384}"/>
              </a:ext>
            </a:extLst>
          </p:cNvPr>
          <p:cNvSpPr/>
          <p:nvPr userDrawn="1"/>
        </p:nvSpPr>
        <p:spPr>
          <a:xfrm>
            <a:off x="444500" y="3330023"/>
            <a:ext cx="558800" cy="520700"/>
          </a:xfrm>
          <a:prstGeom prst="triangl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16617FEA-EEA1-4848-B27D-C5F44B6E692A}"/>
              </a:ext>
            </a:extLst>
          </p:cNvPr>
          <p:cNvSpPr/>
          <p:nvPr userDrawn="1"/>
        </p:nvSpPr>
        <p:spPr>
          <a:xfrm>
            <a:off x="2171700" y="5103218"/>
            <a:ext cx="635000" cy="6350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="" xmlns:a16="http://schemas.microsoft.com/office/drawing/2014/main" id="{F9006C45-C6CF-48CA-87B8-59CC06125627}"/>
              </a:ext>
            </a:extLst>
          </p:cNvPr>
          <p:cNvSpPr/>
          <p:nvPr userDrawn="1"/>
        </p:nvSpPr>
        <p:spPr>
          <a:xfrm>
            <a:off x="9172575" y="2344186"/>
            <a:ext cx="711994" cy="228600"/>
          </a:xfrm>
          <a:custGeom>
            <a:avLst/>
            <a:gdLst>
              <a:gd name="connsiteX0" fmla="*/ 0 w 711994"/>
              <a:gd name="connsiteY0" fmla="*/ 228600 h 228600"/>
              <a:gd name="connsiteX1" fmla="*/ 164306 w 711994"/>
              <a:gd name="connsiteY1" fmla="*/ 14287 h 228600"/>
              <a:gd name="connsiteX2" fmla="*/ 311944 w 711994"/>
              <a:gd name="connsiteY2" fmla="*/ 221456 h 228600"/>
              <a:gd name="connsiteX3" fmla="*/ 454819 w 711994"/>
              <a:gd name="connsiteY3" fmla="*/ 9525 h 228600"/>
              <a:gd name="connsiteX4" fmla="*/ 597694 w 711994"/>
              <a:gd name="connsiteY4" fmla="*/ 214312 h 228600"/>
              <a:gd name="connsiteX5" fmla="*/ 711994 w 711994"/>
              <a:gd name="connsiteY5" fmla="*/ 0 h 228600"/>
              <a:gd name="connsiteX6" fmla="*/ 711994 w 711994"/>
              <a:gd name="connsiteY6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994" h="228600">
                <a:moveTo>
                  <a:pt x="0" y="228600"/>
                </a:moveTo>
                <a:cubicBezTo>
                  <a:pt x="56157" y="122039"/>
                  <a:pt x="112315" y="15478"/>
                  <a:pt x="164306" y="14287"/>
                </a:cubicBezTo>
                <a:cubicBezTo>
                  <a:pt x="216297" y="13096"/>
                  <a:pt x="263525" y="222250"/>
                  <a:pt x="311944" y="221456"/>
                </a:cubicBezTo>
                <a:cubicBezTo>
                  <a:pt x="360363" y="220662"/>
                  <a:pt x="407194" y="10716"/>
                  <a:pt x="454819" y="9525"/>
                </a:cubicBezTo>
                <a:cubicBezTo>
                  <a:pt x="502444" y="8334"/>
                  <a:pt x="554832" y="215899"/>
                  <a:pt x="597694" y="214312"/>
                </a:cubicBezTo>
                <a:cubicBezTo>
                  <a:pt x="640556" y="212725"/>
                  <a:pt x="711994" y="0"/>
                  <a:pt x="711994" y="0"/>
                </a:cubicBezTo>
                <a:lnTo>
                  <a:pt x="711994" y="0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5847BA-B002-47B3-9FF8-E6AF73E6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3035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5847BA-B002-47B3-9FF8-E6AF73E63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938" y="365125"/>
            <a:ext cx="9585434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5DB45FA-052C-434E-BDB8-3DE79BC8F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1954925"/>
            <a:ext cx="9585434" cy="42220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2B44825-19EA-4B9F-A60E-21B35A38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F66A5F6-7510-42A0-A90D-89655CA03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058A404-6F48-4E1F-BFD6-94D24C68B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D4906C8-32AE-405E-AD87-3E97AEF9DC21}"/>
              </a:ext>
            </a:extLst>
          </p:cNvPr>
          <p:cNvCxnSpPr/>
          <p:nvPr userDrawn="1"/>
        </p:nvCxnSpPr>
        <p:spPr>
          <a:xfrm>
            <a:off x="1555531" y="1545021"/>
            <a:ext cx="3510455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49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внешний, вода, закат&#10;&#10;Автоматически созданное описание">
            <a:extLst>
              <a:ext uri="{FF2B5EF4-FFF2-40B4-BE49-F238E27FC236}">
                <a16:creationId xmlns="" xmlns:a16="http://schemas.microsoft.com/office/drawing/2014/main" id="{6FC643B6-E3A4-48D1-B2C5-D2C4557C79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38" y="303433"/>
            <a:ext cx="7170683" cy="147210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5847BA-B002-47B3-9FF8-E6AF73E6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11" name="Рисунок 9" descr="Вертушка">
            <a:extLst>
              <a:ext uri="{FF2B5EF4-FFF2-40B4-BE49-F238E27FC236}">
                <a16:creationId xmlns="" xmlns:a16="http://schemas.microsoft.com/office/drawing/2014/main" id="{54ECDD7C-E578-44A2-938A-A20979372F6C}"/>
              </a:ext>
            </a:extLst>
          </p:cNvPr>
          <p:cNvGrpSpPr/>
          <p:nvPr/>
        </p:nvGrpSpPr>
        <p:grpSpPr>
          <a:xfrm>
            <a:off x="9559158" y="4227730"/>
            <a:ext cx="2940269" cy="2940269"/>
            <a:chOff x="8928537" y="3922930"/>
            <a:chExt cx="2940269" cy="2940269"/>
          </a:xfrm>
        </p:grpSpPr>
        <p:sp>
          <p:nvSpPr>
            <p:cNvPr id="12" name="Полилиния: фигура 11">
              <a:extLst>
                <a:ext uri="{FF2B5EF4-FFF2-40B4-BE49-F238E27FC236}">
                  <a16:creationId xmlns="" xmlns:a16="http://schemas.microsoft.com/office/drawing/2014/main" id="{F482E4A3-7210-46BB-8A0D-B66FCE6C4D9F}"/>
                </a:ext>
              </a:extLst>
            </p:cNvPr>
            <p:cNvSpPr/>
            <p:nvPr/>
          </p:nvSpPr>
          <p:spPr>
            <a:xfrm>
              <a:off x="10374169" y="5510859"/>
              <a:ext cx="49004" cy="980089"/>
            </a:xfrm>
            <a:custGeom>
              <a:avLst/>
              <a:gdLst>
                <a:gd name="connsiteX0" fmla="*/ 0 w 49004"/>
                <a:gd name="connsiteY0" fmla="*/ 0 h 980089"/>
                <a:gd name="connsiteX1" fmla="*/ 49004 w 49004"/>
                <a:gd name="connsiteY1" fmla="*/ 0 h 980089"/>
                <a:gd name="connsiteX2" fmla="*/ 49004 w 49004"/>
                <a:gd name="connsiteY2" fmla="*/ 980090 h 980089"/>
                <a:gd name="connsiteX3" fmla="*/ 0 w 49004"/>
                <a:gd name="connsiteY3" fmla="*/ 980090 h 980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004" h="980089">
                  <a:moveTo>
                    <a:pt x="0" y="0"/>
                  </a:moveTo>
                  <a:lnTo>
                    <a:pt x="49004" y="0"/>
                  </a:lnTo>
                  <a:lnTo>
                    <a:pt x="49004" y="980090"/>
                  </a:lnTo>
                  <a:lnTo>
                    <a:pt x="0" y="980090"/>
                  </a:lnTo>
                  <a:close/>
                </a:path>
              </a:pathLst>
            </a:custGeom>
            <a:solidFill>
              <a:srgbClr val="737373"/>
            </a:solidFill>
            <a:ln w="6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13" name="Рисунок 9" descr="Вертушка">
              <a:extLst>
                <a:ext uri="{FF2B5EF4-FFF2-40B4-BE49-F238E27FC236}">
                  <a16:creationId xmlns="" xmlns:a16="http://schemas.microsoft.com/office/drawing/2014/main" id="{54ECDD7C-E578-44A2-938A-A20979372F6C}"/>
                </a:ext>
              </a:extLst>
            </p:cNvPr>
            <p:cNvGrpSpPr/>
            <p:nvPr/>
          </p:nvGrpSpPr>
          <p:grpSpPr>
            <a:xfrm>
              <a:off x="9641309" y="4268168"/>
              <a:ext cx="1514723" cy="1514723"/>
              <a:chOff x="9641309" y="4268168"/>
              <a:chExt cx="1514723" cy="1514723"/>
            </a:xfrm>
          </p:grpSpPr>
          <p:sp>
            <p:nvSpPr>
              <p:cNvPr id="14" name="Полилиния: фигура 13">
                <a:extLst>
                  <a:ext uri="{FF2B5EF4-FFF2-40B4-BE49-F238E27FC236}">
                    <a16:creationId xmlns="" xmlns:a16="http://schemas.microsoft.com/office/drawing/2014/main" id="{307AF468-4E5A-4EAB-908A-97247191CB42}"/>
                  </a:ext>
                </a:extLst>
              </p:cNvPr>
              <p:cNvSpPr/>
              <p:nvPr/>
            </p:nvSpPr>
            <p:spPr>
              <a:xfrm>
                <a:off x="9753935" y="4652318"/>
                <a:ext cx="644735" cy="674117"/>
              </a:xfrm>
              <a:custGeom>
                <a:avLst/>
                <a:gdLst>
                  <a:gd name="connsiteX0" fmla="*/ 644736 w 644735"/>
                  <a:gd name="connsiteY0" fmla="*/ 373212 h 674117"/>
                  <a:gd name="connsiteX1" fmla="*/ 153938 w 644735"/>
                  <a:gd name="connsiteY1" fmla="*/ 674118 h 674117"/>
                  <a:gd name="connsiteX2" fmla="*/ 3267 w 644735"/>
                  <a:gd name="connsiteY2" fmla="*/ 511576 h 674117"/>
                  <a:gd name="connsiteX3" fmla="*/ 3592 w 644735"/>
                  <a:gd name="connsiteY3" fmla="*/ 494584 h 674117"/>
                  <a:gd name="connsiteX4" fmla="*/ 498176 w 644735"/>
                  <a:gd name="connsiteY4" fmla="*/ 0 h 674117"/>
                  <a:gd name="connsiteX5" fmla="*/ 644736 w 644735"/>
                  <a:gd name="connsiteY5" fmla="*/ 373212 h 674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4735" h="674117">
                    <a:moveTo>
                      <a:pt x="644736" y="373212"/>
                    </a:moveTo>
                    <a:lnTo>
                      <a:pt x="153938" y="674118"/>
                    </a:lnTo>
                    <a:lnTo>
                      <a:pt x="3267" y="511576"/>
                    </a:lnTo>
                    <a:cubicBezTo>
                      <a:pt x="-1211" y="506749"/>
                      <a:pt x="-1070" y="499239"/>
                      <a:pt x="3592" y="494584"/>
                    </a:cubicBezTo>
                    <a:lnTo>
                      <a:pt x="498176" y="0"/>
                    </a:lnTo>
                    <a:lnTo>
                      <a:pt x="644736" y="373212"/>
                    </a:lnTo>
                    <a:close/>
                  </a:path>
                </a:pathLst>
              </a:custGeom>
              <a:solidFill>
                <a:srgbClr val="505050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5" name="Полилиния: фигура 14">
                <a:extLst>
                  <a:ext uri="{FF2B5EF4-FFF2-40B4-BE49-F238E27FC236}">
                    <a16:creationId xmlns="" xmlns:a16="http://schemas.microsoft.com/office/drawing/2014/main" id="{22344650-814F-4ED1-8205-BC5671854D03}"/>
                  </a:ext>
                </a:extLst>
              </p:cNvPr>
              <p:cNvSpPr/>
              <p:nvPr/>
            </p:nvSpPr>
            <p:spPr>
              <a:xfrm>
                <a:off x="10025459" y="5025530"/>
                <a:ext cx="646531" cy="647975"/>
              </a:xfrm>
              <a:custGeom>
                <a:avLst/>
                <a:gdLst>
                  <a:gd name="connsiteX0" fmla="*/ 373212 w 646531"/>
                  <a:gd name="connsiteY0" fmla="*/ 0 h 647975"/>
                  <a:gd name="connsiteX1" fmla="*/ 645077 w 646531"/>
                  <a:gd name="connsiteY1" fmla="*/ 506841 h 647975"/>
                  <a:gd name="connsiteX2" fmla="*/ 642479 w 646531"/>
                  <a:gd name="connsiteY2" fmla="*/ 521732 h 647975"/>
                  <a:gd name="connsiteX3" fmla="*/ 502737 w 646531"/>
                  <a:gd name="connsiteY3" fmla="*/ 647662 h 647975"/>
                  <a:gd name="connsiteX4" fmla="*/ 501052 w 646531"/>
                  <a:gd name="connsiteY4" fmla="*/ 647619 h 647975"/>
                  <a:gd name="connsiteX5" fmla="*/ 0 w 646531"/>
                  <a:gd name="connsiteY5" fmla="*/ 146566 h 647975"/>
                  <a:gd name="connsiteX6" fmla="*/ 373212 w 646531"/>
                  <a:gd name="connsiteY6" fmla="*/ 0 h 647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6531" h="647975">
                    <a:moveTo>
                      <a:pt x="373212" y="0"/>
                    </a:moveTo>
                    <a:lnTo>
                      <a:pt x="645077" y="506841"/>
                    </a:lnTo>
                    <a:cubicBezTo>
                      <a:pt x="647741" y="511809"/>
                      <a:pt x="646669" y="517959"/>
                      <a:pt x="642479" y="521732"/>
                    </a:cubicBezTo>
                    <a:lnTo>
                      <a:pt x="502737" y="647662"/>
                    </a:lnTo>
                    <a:cubicBezTo>
                      <a:pt x="502253" y="648097"/>
                      <a:pt x="501512" y="648078"/>
                      <a:pt x="501052" y="647619"/>
                    </a:cubicBezTo>
                    <a:lnTo>
                      <a:pt x="0" y="146566"/>
                    </a:lnTo>
                    <a:lnTo>
                      <a:pt x="373212" y="0"/>
                    </a:lnTo>
                    <a:close/>
                  </a:path>
                </a:pathLst>
              </a:custGeom>
              <a:solidFill>
                <a:srgbClr val="737373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" name="Полилиния: фигура 15">
                <a:extLst>
                  <a:ext uri="{FF2B5EF4-FFF2-40B4-BE49-F238E27FC236}">
                    <a16:creationId xmlns="" xmlns:a16="http://schemas.microsoft.com/office/drawing/2014/main" id="{9DB64937-0043-4368-9388-E2D802AE9478}"/>
                  </a:ext>
                </a:extLst>
              </p:cNvPr>
              <p:cNvSpPr/>
              <p:nvPr/>
            </p:nvSpPr>
            <p:spPr>
              <a:xfrm>
                <a:off x="10398671" y="4752189"/>
                <a:ext cx="644820" cy="674117"/>
              </a:xfrm>
              <a:custGeom>
                <a:avLst/>
                <a:gdLst>
                  <a:gd name="connsiteX0" fmla="*/ 0 w 644820"/>
                  <a:gd name="connsiteY0" fmla="*/ 273341 h 674117"/>
                  <a:gd name="connsiteX1" fmla="*/ 518363 w 644820"/>
                  <a:gd name="connsiteY1" fmla="*/ 0 h 674117"/>
                  <a:gd name="connsiteX2" fmla="*/ 641616 w 644820"/>
                  <a:gd name="connsiteY2" fmla="*/ 134958 h 674117"/>
                  <a:gd name="connsiteX3" fmla="*/ 641230 w 644820"/>
                  <a:gd name="connsiteY3" fmla="*/ 151883 h 674117"/>
                  <a:gd name="connsiteX4" fmla="*/ 118995 w 644820"/>
                  <a:gd name="connsiteY4" fmla="*/ 674118 h 674117"/>
                  <a:gd name="connsiteX5" fmla="*/ 0 w 644820"/>
                  <a:gd name="connsiteY5" fmla="*/ 273341 h 674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4820" h="674117">
                    <a:moveTo>
                      <a:pt x="0" y="273341"/>
                    </a:moveTo>
                    <a:lnTo>
                      <a:pt x="518363" y="0"/>
                    </a:lnTo>
                    <a:lnTo>
                      <a:pt x="641616" y="134958"/>
                    </a:lnTo>
                    <a:cubicBezTo>
                      <a:pt x="646032" y="139798"/>
                      <a:pt x="645867" y="147252"/>
                      <a:pt x="641230" y="151883"/>
                    </a:cubicBezTo>
                    <a:lnTo>
                      <a:pt x="118995" y="674118"/>
                    </a:lnTo>
                    <a:lnTo>
                      <a:pt x="0" y="273341"/>
                    </a:lnTo>
                    <a:close/>
                  </a:path>
                </a:pathLst>
              </a:custGeom>
              <a:solidFill>
                <a:srgbClr val="505050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" name="Полилиния: фигура 16">
                <a:extLst>
                  <a:ext uri="{FF2B5EF4-FFF2-40B4-BE49-F238E27FC236}">
                    <a16:creationId xmlns="" xmlns:a16="http://schemas.microsoft.com/office/drawing/2014/main" id="{6A9BF32D-B81A-4AE6-B407-FE06DEF24631}"/>
                  </a:ext>
                </a:extLst>
              </p:cNvPr>
              <p:cNvSpPr/>
              <p:nvPr/>
            </p:nvSpPr>
            <p:spPr>
              <a:xfrm>
                <a:off x="10128393" y="4379643"/>
                <a:ext cx="649615" cy="645887"/>
              </a:xfrm>
              <a:custGeom>
                <a:avLst/>
                <a:gdLst>
                  <a:gd name="connsiteX0" fmla="*/ 270278 w 649615"/>
                  <a:gd name="connsiteY0" fmla="*/ 645887 h 645887"/>
                  <a:gd name="connsiteX1" fmla="*/ 0 w 649615"/>
                  <a:gd name="connsiteY1" fmla="*/ 124461 h 645887"/>
                  <a:gd name="connsiteX2" fmla="*/ 130762 w 649615"/>
                  <a:gd name="connsiteY2" fmla="*/ 3267 h 645887"/>
                  <a:gd name="connsiteX3" fmla="*/ 147755 w 649615"/>
                  <a:gd name="connsiteY3" fmla="*/ 3592 h 645887"/>
                  <a:gd name="connsiteX4" fmla="*/ 649616 w 649615"/>
                  <a:gd name="connsiteY4" fmla="*/ 505453 h 645887"/>
                  <a:gd name="connsiteX5" fmla="*/ 270278 w 649615"/>
                  <a:gd name="connsiteY5" fmla="*/ 645887 h 645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615" h="645887">
                    <a:moveTo>
                      <a:pt x="270278" y="645887"/>
                    </a:moveTo>
                    <a:lnTo>
                      <a:pt x="0" y="124461"/>
                    </a:lnTo>
                    <a:lnTo>
                      <a:pt x="130762" y="3267"/>
                    </a:lnTo>
                    <a:cubicBezTo>
                      <a:pt x="135589" y="-1211"/>
                      <a:pt x="143099" y="-1070"/>
                      <a:pt x="147755" y="3592"/>
                    </a:cubicBezTo>
                    <a:lnTo>
                      <a:pt x="649616" y="505453"/>
                    </a:lnTo>
                    <a:lnTo>
                      <a:pt x="270278" y="645887"/>
                    </a:lnTo>
                    <a:close/>
                  </a:path>
                </a:pathLst>
              </a:custGeom>
              <a:solidFill>
                <a:srgbClr val="737373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8" name="Полилиния: фигура 17">
                <a:extLst>
                  <a:ext uri="{FF2B5EF4-FFF2-40B4-BE49-F238E27FC236}">
                    <a16:creationId xmlns="" xmlns:a16="http://schemas.microsoft.com/office/drawing/2014/main" id="{2C79CAB1-5FE4-4330-BD1D-B9C8CDC74CAE}"/>
                  </a:ext>
                </a:extLst>
              </p:cNvPr>
              <p:cNvSpPr/>
              <p:nvPr/>
            </p:nvSpPr>
            <p:spPr>
              <a:xfrm>
                <a:off x="9641309" y="4982237"/>
                <a:ext cx="757361" cy="693007"/>
              </a:xfrm>
              <a:custGeom>
                <a:avLst/>
                <a:gdLst>
                  <a:gd name="connsiteX0" fmla="*/ 757362 w 757361"/>
                  <a:gd name="connsiteY0" fmla="*/ 43294 h 693007"/>
                  <a:gd name="connsiteX1" fmla="*/ 694655 w 757361"/>
                  <a:gd name="connsiteY1" fmla="*/ 24617 h 693007"/>
                  <a:gd name="connsiteX2" fmla="*/ 107648 w 757361"/>
                  <a:gd name="connsiteY2" fmla="*/ 173235 h 693007"/>
                  <a:gd name="connsiteX3" fmla="*/ 107648 w 757361"/>
                  <a:gd name="connsiteY3" fmla="*/ 173235 h 693007"/>
                  <a:gd name="connsiteX4" fmla="*/ 107648 w 757361"/>
                  <a:gd name="connsiteY4" fmla="*/ 693007 h 693007"/>
                  <a:gd name="connsiteX5" fmla="*/ 757362 w 757361"/>
                  <a:gd name="connsiteY5" fmla="*/ 43294 h 693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7361" h="693007">
                    <a:moveTo>
                      <a:pt x="757362" y="43294"/>
                    </a:moveTo>
                    <a:lnTo>
                      <a:pt x="694655" y="24617"/>
                    </a:lnTo>
                    <a:cubicBezTo>
                      <a:pt x="486539" y="-37362"/>
                      <a:pt x="261198" y="19692"/>
                      <a:pt x="107648" y="173235"/>
                    </a:cubicBezTo>
                    <a:lnTo>
                      <a:pt x="107648" y="173235"/>
                    </a:lnTo>
                    <a:cubicBezTo>
                      <a:pt x="-35880" y="316763"/>
                      <a:pt x="-35886" y="549473"/>
                      <a:pt x="107648" y="693007"/>
                    </a:cubicBezTo>
                    <a:lnTo>
                      <a:pt x="757362" y="43294"/>
                    </a:lnTo>
                    <a:close/>
                  </a:path>
                </a:pathLst>
              </a:custGeom>
              <a:solidFill>
                <a:schemeClr val="accent2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9" name="Полилиния: фигура 18">
                <a:extLst>
                  <a:ext uri="{FF2B5EF4-FFF2-40B4-BE49-F238E27FC236}">
                    <a16:creationId xmlns="" xmlns:a16="http://schemas.microsoft.com/office/drawing/2014/main" id="{FDDD55D2-897D-4F21-909F-89F2871A516B}"/>
                  </a:ext>
                </a:extLst>
              </p:cNvPr>
              <p:cNvSpPr/>
              <p:nvPr/>
            </p:nvSpPr>
            <p:spPr>
              <a:xfrm>
                <a:off x="10355377" y="5025530"/>
                <a:ext cx="693007" cy="757361"/>
              </a:xfrm>
              <a:custGeom>
                <a:avLst/>
                <a:gdLst>
                  <a:gd name="connsiteX0" fmla="*/ 43294 w 693007"/>
                  <a:gd name="connsiteY0" fmla="*/ 0 h 757361"/>
                  <a:gd name="connsiteX1" fmla="*/ 24617 w 693007"/>
                  <a:gd name="connsiteY1" fmla="*/ 62707 h 757361"/>
                  <a:gd name="connsiteX2" fmla="*/ 173235 w 693007"/>
                  <a:gd name="connsiteY2" fmla="*/ 649714 h 757361"/>
                  <a:gd name="connsiteX3" fmla="*/ 173235 w 693007"/>
                  <a:gd name="connsiteY3" fmla="*/ 649714 h 757361"/>
                  <a:gd name="connsiteX4" fmla="*/ 693007 w 693007"/>
                  <a:gd name="connsiteY4" fmla="*/ 649714 h 757361"/>
                  <a:gd name="connsiteX5" fmla="*/ 43294 w 693007"/>
                  <a:gd name="connsiteY5" fmla="*/ 0 h 757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3007" h="757361">
                    <a:moveTo>
                      <a:pt x="43294" y="0"/>
                    </a:moveTo>
                    <a:lnTo>
                      <a:pt x="24617" y="62707"/>
                    </a:lnTo>
                    <a:cubicBezTo>
                      <a:pt x="-37362" y="270823"/>
                      <a:pt x="19692" y="496164"/>
                      <a:pt x="173235" y="649714"/>
                    </a:cubicBezTo>
                    <a:lnTo>
                      <a:pt x="173235" y="649714"/>
                    </a:lnTo>
                    <a:cubicBezTo>
                      <a:pt x="316763" y="793242"/>
                      <a:pt x="549473" y="793248"/>
                      <a:pt x="693007" y="649714"/>
                    </a:cubicBezTo>
                    <a:lnTo>
                      <a:pt x="432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0" name="Полилиния: фигура 19">
                <a:extLst>
                  <a:ext uri="{FF2B5EF4-FFF2-40B4-BE49-F238E27FC236}">
                    <a16:creationId xmlns="" xmlns:a16="http://schemas.microsoft.com/office/drawing/2014/main" id="{D440726B-8692-49FA-8017-66210F02DBB1}"/>
                  </a:ext>
                </a:extLst>
              </p:cNvPr>
              <p:cNvSpPr/>
              <p:nvPr/>
            </p:nvSpPr>
            <p:spPr>
              <a:xfrm>
                <a:off x="10398671" y="4375817"/>
                <a:ext cx="757361" cy="693007"/>
              </a:xfrm>
              <a:custGeom>
                <a:avLst/>
                <a:gdLst>
                  <a:gd name="connsiteX0" fmla="*/ 0 w 757361"/>
                  <a:gd name="connsiteY0" fmla="*/ 649714 h 693007"/>
                  <a:gd name="connsiteX1" fmla="*/ 62707 w 757361"/>
                  <a:gd name="connsiteY1" fmla="*/ 668391 h 693007"/>
                  <a:gd name="connsiteX2" fmla="*/ 649714 w 757361"/>
                  <a:gd name="connsiteY2" fmla="*/ 519772 h 693007"/>
                  <a:gd name="connsiteX3" fmla="*/ 649714 w 757361"/>
                  <a:gd name="connsiteY3" fmla="*/ 519772 h 693007"/>
                  <a:gd name="connsiteX4" fmla="*/ 649714 w 757361"/>
                  <a:gd name="connsiteY4" fmla="*/ 0 h 693007"/>
                  <a:gd name="connsiteX5" fmla="*/ 0 w 757361"/>
                  <a:gd name="connsiteY5" fmla="*/ 649714 h 693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7361" h="693007">
                    <a:moveTo>
                      <a:pt x="0" y="649714"/>
                    </a:moveTo>
                    <a:lnTo>
                      <a:pt x="62707" y="668391"/>
                    </a:lnTo>
                    <a:cubicBezTo>
                      <a:pt x="270823" y="730369"/>
                      <a:pt x="496164" y="673315"/>
                      <a:pt x="649714" y="519772"/>
                    </a:cubicBezTo>
                    <a:lnTo>
                      <a:pt x="649714" y="519772"/>
                    </a:lnTo>
                    <a:cubicBezTo>
                      <a:pt x="793242" y="376244"/>
                      <a:pt x="793248" y="143534"/>
                      <a:pt x="649714" y="0"/>
                    </a:cubicBezTo>
                    <a:lnTo>
                      <a:pt x="0" y="649714"/>
                    </a:lnTo>
                    <a:close/>
                  </a:path>
                </a:pathLst>
              </a:custGeom>
              <a:solidFill>
                <a:schemeClr val="accent2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" name="Полилиния: фигура 20">
                <a:extLst>
                  <a:ext uri="{FF2B5EF4-FFF2-40B4-BE49-F238E27FC236}">
                    <a16:creationId xmlns="" xmlns:a16="http://schemas.microsoft.com/office/drawing/2014/main" id="{779698BA-F225-4134-AE7D-B3A266E849A0}"/>
                  </a:ext>
                </a:extLst>
              </p:cNvPr>
              <p:cNvSpPr/>
              <p:nvPr/>
            </p:nvSpPr>
            <p:spPr>
              <a:xfrm>
                <a:off x="9748957" y="4268168"/>
                <a:ext cx="693007" cy="757362"/>
              </a:xfrm>
              <a:custGeom>
                <a:avLst/>
                <a:gdLst>
                  <a:gd name="connsiteX0" fmla="*/ 649714 w 693007"/>
                  <a:gd name="connsiteY0" fmla="*/ 757362 h 757362"/>
                  <a:gd name="connsiteX1" fmla="*/ 668390 w 693007"/>
                  <a:gd name="connsiteY1" fmla="*/ 694655 h 757362"/>
                  <a:gd name="connsiteX2" fmla="*/ 519772 w 693007"/>
                  <a:gd name="connsiteY2" fmla="*/ 107648 h 757362"/>
                  <a:gd name="connsiteX3" fmla="*/ 519772 w 693007"/>
                  <a:gd name="connsiteY3" fmla="*/ 107648 h 757362"/>
                  <a:gd name="connsiteX4" fmla="*/ 0 w 693007"/>
                  <a:gd name="connsiteY4" fmla="*/ 107648 h 757362"/>
                  <a:gd name="connsiteX5" fmla="*/ 649714 w 693007"/>
                  <a:gd name="connsiteY5" fmla="*/ 757362 h 757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3007" h="757362">
                    <a:moveTo>
                      <a:pt x="649714" y="757362"/>
                    </a:moveTo>
                    <a:lnTo>
                      <a:pt x="668390" y="694655"/>
                    </a:lnTo>
                    <a:cubicBezTo>
                      <a:pt x="730369" y="486539"/>
                      <a:pt x="673315" y="261198"/>
                      <a:pt x="519772" y="107648"/>
                    </a:cubicBezTo>
                    <a:lnTo>
                      <a:pt x="519772" y="107648"/>
                    </a:lnTo>
                    <a:cubicBezTo>
                      <a:pt x="376244" y="-35880"/>
                      <a:pt x="143534" y="-35886"/>
                      <a:pt x="0" y="107648"/>
                    </a:cubicBezTo>
                    <a:lnTo>
                      <a:pt x="649714" y="757362"/>
                    </a:lnTo>
                    <a:close/>
                  </a:path>
                </a:pathLst>
              </a:custGeom>
              <a:solidFill>
                <a:schemeClr val="accent2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22" name="Полилиния: фигура 21">
              <a:extLst>
                <a:ext uri="{FF2B5EF4-FFF2-40B4-BE49-F238E27FC236}">
                  <a16:creationId xmlns="" xmlns:a16="http://schemas.microsoft.com/office/drawing/2014/main" id="{C2F4D1F6-3E9B-4302-811B-FC2A0AA9C4E4}"/>
                </a:ext>
              </a:extLst>
            </p:cNvPr>
            <p:cNvSpPr/>
            <p:nvPr/>
          </p:nvSpPr>
          <p:spPr>
            <a:xfrm>
              <a:off x="10306788" y="4933647"/>
              <a:ext cx="183766" cy="183766"/>
            </a:xfrm>
            <a:custGeom>
              <a:avLst/>
              <a:gdLst>
                <a:gd name="connsiteX0" fmla="*/ 183767 w 183766"/>
                <a:gd name="connsiteY0" fmla="*/ 91883 h 183766"/>
                <a:gd name="connsiteX1" fmla="*/ 91883 w 183766"/>
                <a:gd name="connsiteY1" fmla="*/ 183767 h 183766"/>
                <a:gd name="connsiteX2" fmla="*/ 0 w 183766"/>
                <a:gd name="connsiteY2" fmla="*/ 91883 h 183766"/>
                <a:gd name="connsiteX3" fmla="*/ 91883 w 183766"/>
                <a:gd name="connsiteY3" fmla="*/ 0 h 183766"/>
                <a:gd name="connsiteX4" fmla="*/ 183767 w 183766"/>
                <a:gd name="connsiteY4" fmla="*/ 91883 h 18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766" h="183766">
                  <a:moveTo>
                    <a:pt x="183767" y="91883"/>
                  </a:moveTo>
                  <a:cubicBezTo>
                    <a:pt x="183767" y="142629"/>
                    <a:pt x="142629" y="183767"/>
                    <a:pt x="91883" y="183767"/>
                  </a:cubicBezTo>
                  <a:cubicBezTo>
                    <a:pt x="41138" y="183767"/>
                    <a:pt x="0" y="142629"/>
                    <a:pt x="0" y="91883"/>
                  </a:cubicBezTo>
                  <a:cubicBezTo>
                    <a:pt x="0" y="41138"/>
                    <a:pt x="41138" y="0"/>
                    <a:pt x="91883" y="0"/>
                  </a:cubicBezTo>
                  <a:cubicBezTo>
                    <a:pt x="142629" y="0"/>
                    <a:pt x="183767" y="41138"/>
                    <a:pt x="183767" y="91883"/>
                  </a:cubicBezTo>
                  <a:close/>
                </a:path>
              </a:pathLst>
            </a:custGeom>
            <a:solidFill>
              <a:srgbClr val="FFFFFF"/>
            </a:solidFill>
            <a:ln w="6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4110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020D94-D90B-444D-9DF5-AA797A9A1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76CAFA2-9E00-491B-9E88-018408F3E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270E60E-435A-4CBD-AC4C-55FB49B26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460DC71-5444-41A8-9516-38E388145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1649F12-64CE-457C-8587-5B40384F4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01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5AC2AC-1B3D-45C3-A68F-42424E2EE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550A90D-6D48-4416-95E3-FE14136F5E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D7F70D6-38F1-4A39-AA40-7CB4E822A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CCFA31D-FBB2-4A43-8775-8DA81428B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4DDD14A-F478-46BE-9C25-5957F6C26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F8A2EB5-84A2-4156-BBA3-B4419B31D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7B2745E-1024-474B-A185-EF1F1D79D5BC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56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s://presentation-creation.ru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AB2A30-1456-4FFB-9FAE-F102AE695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74E95D9-FA5E-4634-8C65-4E7F2C833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FF53662-514A-4FF4-BD86-71AE6478A4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E6F7C-1219-4032-81A7-2BF0BBA8D496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516AFB7-B1AA-43AF-8CFE-3DC1762452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36A6ED3-0BF3-40B3-A1F8-E2210E61A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8"/>
            <a:extLst>
              <a:ext uri="{FF2B5EF4-FFF2-40B4-BE49-F238E27FC236}">
                <a16:creationId xmlns="" xmlns:a16="http://schemas.microsoft.com/office/drawing/2014/main" id="{E2B2AD6D-54A5-4DB1-8AAC-04DB2A4CC30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5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0" r:id="rId4"/>
    <p:sldLayoutId id="2147483661" r:id="rId5"/>
    <p:sldLayoutId id="2147483662" r:id="rId6"/>
    <p:sldLayoutId id="2147483651" r:id="rId7"/>
    <p:sldLayoutId id="2147483652" r:id="rId8"/>
    <p:sldLayoutId id="2147483663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27.svg"/><Relationship Id="rId10" Type="http://schemas.openxmlformats.org/officeDocument/2006/relationships/image" Target="../media/image12.jpeg"/><Relationship Id="rId4" Type="http://schemas.openxmlformats.org/officeDocument/2006/relationships/image" Target="../media/image9.png"/><Relationship Id="rId9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1F8EC592-0918-47CB-926C-DDFF7030511B}"/>
              </a:ext>
            </a:extLst>
          </p:cNvPr>
          <p:cNvSpPr txBox="1">
            <a:spLocks/>
          </p:cNvSpPr>
          <p:nvPr/>
        </p:nvSpPr>
        <p:spPr>
          <a:xfrm>
            <a:off x="1635103" y="1064632"/>
            <a:ext cx="4797502" cy="16467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</a:rPr>
              <a:t>Детские игры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BF89D9D7-5C09-4254-B2F4-3976630F0363}"/>
              </a:ext>
            </a:extLst>
          </p:cNvPr>
          <p:cNvSpPr/>
          <p:nvPr/>
        </p:nvSpPr>
        <p:spPr>
          <a:xfrm>
            <a:off x="0" y="927100"/>
            <a:ext cx="6883400" cy="318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390460-FDF2-44BF-9E1D-ED458F973A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7112000" cy="172656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Comic Sans MS" pitchFamily="66" charset="0"/>
              </a:rPr>
              <a:t>    «Родительский клуб»</a:t>
            </a:r>
            <a:endParaRPr lang="ru-RU" sz="5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F85E26E-6CF2-42FF-A3FD-0C15C2139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480" y="2856997"/>
            <a:ext cx="5359387" cy="1056957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МБДОУ- детский сад № 1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463E2DD4-88B8-451D-A273-0B0F863A68DA}"/>
              </a:ext>
            </a:extLst>
          </p:cNvPr>
          <p:cNvCxnSpPr/>
          <p:nvPr/>
        </p:nvCxnSpPr>
        <p:spPr>
          <a:xfrm>
            <a:off x="1524000" y="0"/>
            <a:ext cx="0" cy="6858000"/>
          </a:xfrm>
          <a:prstGeom prst="line">
            <a:avLst/>
          </a:prstGeom>
          <a:ln w="1016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74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7594EC-E4C1-49B6-8703-56CB7F04E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E01DB04-6865-43DE-8454-67079013E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82048" cy="32757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поддержки семьи в вопросах образования, охраны и укрепления здоровья каждого ребенка; обеспечение единства подходов к воспитанию и обучению детей в условиях детского сада и семьи; повышение воспитательного потенциала семьи.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19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17880" y="1622425"/>
            <a:ext cx="10515600" cy="3275764"/>
          </a:xfrm>
        </p:spPr>
        <p:txBody>
          <a:bodyPr>
            <a:noAutofit/>
          </a:bodyPr>
          <a:lstStyle/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Психолого-педагогическое просвещение и информирование родителей о значимых изменениях в физическом и психическом развитии детей в младенческом, раннем и дошкольном возрасте, о необходимых условиях для обеспечения полноценного развития каждого ребенка. 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Приобщение родителей к ценностям осознанного и ответственного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родительства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как основы благополучия семьи и развития личности ребенка. 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Психолого-педагогическая помощь родителям в понимании возможных причин возникновения трудностей в развитии ребенка и путей их преодоления и профилактики, в выборе оптимальной стратегии взаимодействия с ребенком. 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Выбор оптимальных средств и методов взаимодействия дошкольной образовательной организации с родителями детей младенческого, раннего и дошкольного возраста, основанный на выделенных проблемах семейного воспитания и взаимоотношений родителей с детьми.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 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54480" y="676434"/>
            <a:ext cx="98755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социальный институт воспитания, в котором осуществляется преемственность поколений, развитие личности и социализация детей, передача семейных ценностей и стереотипов поведения.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Сегодня семья и семейное воспитание становятся приоритетами государственной политики России, что находит отражение в современных законодательных актах. В своем приветствии к участникам съезда Национальной родительской ассоциации президент Российской Федерации В.В.Путин подчеркнул, что «семья в России – это основа основ. Именно в домашней, семейной атмосфере закладывается мировоззрение человека, его личные качества, общественная и жизненная позиция. И потому ответственное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родительство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крепкая, дружная семья – главный залог благополучного будущего детей, уверенного развития нашего общества».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На современном этапе семейное воспитание признано первостепенным, что нашло отражение в Федеральном законе «Об образовании в РФ» 2013 г. Часть 2 статьи 44 Закона гласит: «…образовательные организации оказывают помощь родителям (законным представителям) несовершеннолетних обучающихся в воспитании детей, охране и укреплении их физического и психического здоровья, развитии индивидуальных способностей и необходимой коррекции нарушений их развития». Федеральным законом от 05.04.2021 № 85-ФЗ внесены изменения в Федеральный закон от 29.12.2012 № 273-ФЗ «Об образовании в Российской Федерации», закреплено понятие просветительской деятельности.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Просветительская деятельность – это деятельность вне рамок образовательных программ, направленная на распространение знаний, умений, навыков, ценностных установок, опыта и компетенции в целях интеллектуального, духовно-нравственного, творческого, физического и (или) профессионального развития человека, удовлетворения его образовательных потребностей и интересов.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60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4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 работы родительского клуба:</a:t>
            </a:r>
            <a:r>
              <a:rPr lang="ru-RU" sz="4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60938" y="1717964"/>
            <a:ext cx="9585434" cy="445899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Практикум по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логоритмике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детей  среднего возраста (4-5 лет);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– практикум: «Слышу-понимаю-развиваю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для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детей младшего возраста (3-4 лет);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– практикум: «Слышу-понимаю-развиваю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для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детей среднего возраста (4-5лет);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 по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логоритмике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 родителей детей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младшего возраста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(3-4 лет);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Творческая мастерская для родителей детей раннего возраста: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сказку»;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для родителей детей раннего возраста: «Роль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развитии ребенка дошкольного возраста. Игры с детьми дома»;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родителей детей подготовительных групп: «Роль семьи в поддержке эмоционально комфортного состояния ребенка в период адаптации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ребенка к 1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классу»;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собрание для родителей детей старших групп: «Воспитание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 к чтению детей дошкольного возраста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семье».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044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1ECDAA8-0B1D-4D53-9547-6F8AF7587453}"/>
              </a:ext>
            </a:extLst>
          </p:cNvPr>
          <p:cNvSpPr txBox="1"/>
          <p:nvPr/>
        </p:nvSpPr>
        <p:spPr>
          <a:xfrm>
            <a:off x="381000" y="2304000"/>
            <a:ext cx="47382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</a:rPr>
              <a:t>СПАСИБО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6B3A143-813B-4E3B-951C-B11030B71E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1000" y="5837330"/>
            <a:ext cx="476176" cy="4761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3ECFC1A-D736-4A29-8773-72415C78D4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271001" y="5837330"/>
            <a:ext cx="476176" cy="4761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D013F8C-CF2E-4C16-8333-D95DE11DAF3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081000" y="5837330"/>
            <a:ext cx="476176" cy="4761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F9F95DD-D3C5-40BF-8EB7-9B4A594B87F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891000" y="5837330"/>
            <a:ext cx="476176" cy="476176"/>
          </a:xfrm>
          <a:prstGeom prst="rect">
            <a:avLst/>
          </a:prstGeom>
        </p:spPr>
      </p:pic>
      <p:pic>
        <p:nvPicPr>
          <p:cNvPr id="3" name="Рисунок 2" descr="Изображение выглядит как игруш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4D321AE7-A51B-40E2-8F13-FBBC279BB86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710" y="2047875"/>
            <a:ext cx="46291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9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191</Words>
  <Application>Microsoft Office PowerPoint</Application>
  <PresentationFormat>Широкоэкранный</PresentationFormat>
  <Paragraphs>19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Times New Roman</vt:lpstr>
      <vt:lpstr>Тема Office</vt:lpstr>
      <vt:lpstr>    «Родительский клуб»</vt:lpstr>
      <vt:lpstr>Цель : </vt:lpstr>
      <vt:lpstr>Задачи :</vt:lpstr>
      <vt:lpstr>Презентация PowerPoint</vt:lpstr>
      <vt:lpstr> План работы родительского клуба: 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ДЕТСКИЕ ИГРЫ</dc:title>
  <dc:creator>Юрий Козырев</dc:creator>
  <cp:lastModifiedBy>Учетная запись Майкрософт</cp:lastModifiedBy>
  <cp:revision>28</cp:revision>
  <dcterms:created xsi:type="dcterms:W3CDTF">2021-04-06T16:39:49Z</dcterms:created>
  <dcterms:modified xsi:type="dcterms:W3CDTF">2025-05-05T09:44:48Z</dcterms:modified>
</cp:coreProperties>
</file>