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2" r:id="rId4"/>
    <p:sldId id="263" r:id="rId5"/>
    <p:sldId id="266" r:id="rId6"/>
    <p:sldId id="265" r:id="rId7"/>
    <p:sldId id="268" r:id="rId8"/>
    <p:sldId id="269" r:id="rId9"/>
    <p:sldId id="270" r:id="rId10"/>
    <p:sldId id="272" r:id="rId11"/>
    <p:sldId id="271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00"/>
    <a:srgbClr val="194B32"/>
    <a:srgbClr val="006600"/>
    <a:srgbClr val="CC0000"/>
    <a:srgbClr val="6C0000"/>
    <a:srgbClr val="753805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пт 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пт 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пт 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пт 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пт 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пт 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пт 16.10.20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пт 16.10.20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пт 16.10.20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пт 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пт 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пт 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107504" y="6669360"/>
            <a:ext cx="1368152" cy="7200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2" y="908720"/>
            <a:ext cx="874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Муниципальное бюджетное дошкольное общеобразовательное учреждение – детский сад 1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Karmen" panose="020B0603050302020204" pitchFamily="34" charset="-52"/>
              </a:rPr>
              <a:t>1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Karmen" panose="020B0603050302020204" pitchFamily="34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198884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Музей «Сказы Павла Петровича Бажова»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0688" y="2874357"/>
            <a:ext cx="61416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Создатели музея: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Третьяков Тимофей, 5 лет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Новожилова Екатерина, 5 лет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Потапова Дарья, 5 лет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Мохирева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Ольга Сергеевна</a:t>
            </a:r>
            <a:endParaRPr lang="en-US" dirty="0" smtClean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 также, весомый вклад в создание      музея        внесли   родители наших воспитанников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1423301" y="3284984"/>
            <a:ext cx="144016" cy="180742"/>
          </a:xfrm>
          <a:prstGeom prst="sun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957" y="3532947"/>
            <a:ext cx="170703" cy="2072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614" y="3807450"/>
            <a:ext cx="170703" cy="2072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989" y="4102526"/>
            <a:ext cx="170703" cy="2072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3608" y="5036023"/>
            <a:ext cx="7077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Цель проекта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–сформировать у детей познавательный интерес к сказам П.П. Бажова и организация художественно - продуктивной и творческой деятельности посредствам создания мини-музея.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107504" y="6669360"/>
            <a:ext cx="1368152" cy="7200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31333" y="5168512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Композиция по сказу </a:t>
            </a:r>
            <a:r>
              <a:rPr lang="ru-RU" sz="1400" b="1" dirty="0" err="1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П.П.Бажова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«Серебряное копытце»</a:t>
            </a: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Исполнитель:</a:t>
            </a: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Третьяков Тимофей, 5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лет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32" y="1620417"/>
            <a:ext cx="2679762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i.pinimg.com/originals/8f/5f/97/8f5f979e328fa8fdca305ca4d78a66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592" y="4314676"/>
            <a:ext cx="153617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218673">
            <a:off x="5980505" y="1174489"/>
            <a:ext cx="1536325" cy="11522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1680" y="823826"/>
            <a:ext cx="723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Экспонаты «Музея Сказов П.П. Бажова»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45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107504" y="6669360"/>
            <a:ext cx="1368152" cy="7200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55776" y="808229"/>
            <a:ext cx="5148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Наш музей во всей красе!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884" y="1631496"/>
            <a:ext cx="5419484" cy="4064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i.pinimg.com/originals/8f/5f/97/8f5f979e328fa8fdca305ca4d78a66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9" y="5120046"/>
            <a:ext cx="153617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218673">
            <a:off x="6509205" y="1055374"/>
            <a:ext cx="1536325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107504" y="6669360"/>
            <a:ext cx="1368152" cy="7200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66944" y="692289"/>
            <a:ext cx="5148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«Музей в чемодане»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825" y="1288458"/>
            <a:ext cx="4344281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218673">
            <a:off x="6271940" y="1042953"/>
            <a:ext cx="1536325" cy="1152244"/>
          </a:xfrm>
          <a:prstGeom prst="rect">
            <a:avLst/>
          </a:prstGeom>
        </p:spPr>
      </p:pic>
      <p:pic>
        <p:nvPicPr>
          <p:cNvPr id="1028" name="Picture 4" descr="https://i.pinimg.com/originals/8f/5f/97/8f5f979e328fa8fdca305ca4d78a664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740" y="5301208"/>
            <a:ext cx="153617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9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107504" y="6669360"/>
            <a:ext cx="1368152" cy="7200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66944" y="692289"/>
            <a:ext cx="5148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«Музей в чемодане»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944" y="1282865"/>
            <a:ext cx="3444512" cy="47897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218673">
            <a:off x="5478916" y="816194"/>
            <a:ext cx="1536325" cy="1152244"/>
          </a:xfrm>
          <a:prstGeom prst="rect">
            <a:avLst/>
          </a:prstGeom>
        </p:spPr>
      </p:pic>
      <p:pic>
        <p:nvPicPr>
          <p:cNvPr id="1028" name="Picture 4" descr="https://i.pinimg.com/originals/8f/5f/97/8f5f979e328fa8fdca305ca4d78a664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859" y="5229200"/>
            <a:ext cx="153617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9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107504" y="6669360"/>
            <a:ext cx="1368152" cy="7200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75656" y="1988840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Объект проекта: Творчество П.П. Бажова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Предмет проекта: Создание мини-- музея по сказам П.П. Бажова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Picture 4" descr="https://i.pinimg.com/originals/8f/5f/97/8f5f979e328fa8fdca305ca4d78a66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23607">
            <a:off x="3085930" y="3480478"/>
            <a:ext cx="153617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i.pinimg.com/originals/8f/5f/97/8f5f979e328fa8fdca305ca4d78a66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28754">
            <a:off x="4792350" y="3480479"/>
            <a:ext cx="153617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9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107504" y="6669360"/>
            <a:ext cx="1368152" cy="7200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7" y="2895509"/>
            <a:ext cx="3726161" cy="2794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i.pinimg.com/originals/8f/5f/97/8f5f979e328fa8fdca305ca4d78a66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27617"/>
            <a:ext cx="153617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08720"/>
            <a:ext cx="3419872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218673">
            <a:off x="6796540" y="493717"/>
            <a:ext cx="1536325" cy="11522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9592" y="147390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Семья Третьяковых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3717032"/>
            <a:ext cx="36091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Создание экспоната «Серебряное копытце»</a:t>
            </a:r>
          </a:p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ля «Музея сказов П.П. Бажова»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6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107504" y="6669360"/>
            <a:ext cx="1368152" cy="7200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11" y="2276872"/>
            <a:ext cx="2664296" cy="3686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i.pinimg.com/originals/8f/5f/97/8f5f979e328fa8fdca305ca4d78a66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" y="5125903"/>
            <a:ext cx="153617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95936" y="4154201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Изготовление экспоната «Серебряное копытце»</a:t>
            </a:r>
          </a:p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ля «Музея сказов П.П. Бажова»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9583" y="1457810"/>
            <a:ext cx="3276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Потапова Даша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602" y="1233744"/>
            <a:ext cx="2301720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218673">
            <a:off x="6736764" y="657622"/>
            <a:ext cx="1536325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1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107504" y="6669360"/>
            <a:ext cx="1368152" cy="7200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95430" y="4381013"/>
            <a:ext cx="51485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Изготовление экспоната «Малахитовая шкатулка»</a:t>
            </a:r>
          </a:p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ля «Музея сказов П.П. Бажова»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6902" y="1290691"/>
            <a:ext cx="3276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Семья Новожиловых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4" y="2860325"/>
            <a:ext cx="3467739" cy="2635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18" y="1613394"/>
            <a:ext cx="3368289" cy="2564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218673">
            <a:off x="7078577" y="591559"/>
            <a:ext cx="1536325" cy="1152244"/>
          </a:xfrm>
          <a:prstGeom prst="rect">
            <a:avLst/>
          </a:prstGeom>
        </p:spPr>
      </p:pic>
      <p:pic>
        <p:nvPicPr>
          <p:cNvPr id="1028" name="Picture 4" descr="https://i.pinimg.com/originals/8f/5f/97/8f5f979e328fa8fdca305ca4d78a664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23" y="4919742"/>
            <a:ext cx="153617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2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107504" y="6669360"/>
            <a:ext cx="1368152" cy="7200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91680" y="1186618"/>
            <a:ext cx="687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Встреча с Хозяйкой Медной горы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48275"/>
            <a:ext cx="324036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15" y="2160240"/>
            <a:ext cx="2625909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i.pinimg.com/originals/8f/5f/97/8f5f979e328fa8fdca305ca4d78a664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" y="4293096"/>
            <a:ext cx="153617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060586">
            <a:off x="6967820" y="1798892"/>
            <a:ext cx="1536325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3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107504" y="6669360"/>
            <a:ext cx="1368152" cy="7200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43299" y="630621"/>
            <a:ext cx="7073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Экскурсия по музею для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одногруппников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71" y="1520207"/>
            <a:ext cx="2211200" cy="2948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82" y="1373003"/>
            <a:ext cx="2432005" cy="3242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83" y="3586708"/>
            <a:ext cx="3419872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i.pinimg.com/originals/8f/5f/97/8f5f979e328fa8fdca305ca4d78a664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4" y="4039612"/>
            <a:ext cx="153617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218673">
            <a:off x="7156581" y="944085"/>
            <a:ext cx="1536325" cy="11522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499" y="1533753"/>
            <a:ext cx="2208235" cy="1656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86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107504" y="6669360"/>
            <a:ext cx="1368152" cy="7200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03521" y="835049"/>
            <a:ext cx="723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Экспонаты «Музея Сказов П.П. Бажова»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98426"/>
            <a:ext cx="2427734" cy="3236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003" y="1498426"/>
            <a:ext cx="2391724" cy="3188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i.pinimg.com/originals/8f/5f/97/8f5f979e328fa8fdca305ca4d78a664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3878936"/>
            <a:ext cx="153617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218673">
            <a:off x="7012564" y="1157934"/>
            <a:ext cx="1536325" cy="11522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03521" y="5080444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Композиция по сказу </a:t>
            </a:r>
            <a:r>
              <a:rPr lang="ru-RU" sz="1400" b="1" dirty="0" err="1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П.П.Бажова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«Каменный цветок»</a:t>
            </a: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Исполнитель:</a:t>
            </a: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Новожилова Екатерина,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 лет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4794227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Композиция по сказу </a:t>
            </a:r>
            <a:r>
              <a:rPr lang="ru-RU" sz="1400" b="1" dirty="0" err="1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П.П.Бажова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«Каменный цветок»</a:t>
            </a: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Исполнители:</a:t>
            </a: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Мицкевич Виктория,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лет</a:t>
            </a:r>
          </a:p>
          <a:p>
            <a:pPr algn="ctr"/>
            <a:r>
              <a:rPr lang="ru-RU" sz="1400" b="1" dirty="0" err="1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Салко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София,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лет</a:t>
            </a:r>
          </a:p>
          <a:p>
            <a:pPr algn="ctr"/>
            <a:r>
              <a:rPr lang="ru-RU" sz="1400" b="1" dirty="0" err="1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Сотрихина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Вероника, 5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лет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5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107504" y="6669360"/>
            <a:ext cx="1368152" cy="7200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69790"/>
            <a:ext cx="2339304" cy="3119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18" y="1556318"/>
            <a:ext cx="2468707" cy="3291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i.pinimg.com/originals/8f/5f/97/8f5f979e328fa8fdca305ca4d78a664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33" y="3995342"/>
            <a:ext cx="153617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218673">
            <a:off x="6879596" y="1300160"/>
            <a:ext cx="1536325" cy="11522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75656" y="5129293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Композиция по сказу </a:t>
            </a:r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П.П.Бажова</a:t>
            </a:r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«Серебряное копытце»</a:t>
            </a:r>
          </a:p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Исполнитель:</a:t>
            </a:r>
          </a:p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Потапова Даша, 5 лет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57576" y="4913849"/>
            <a:ext cx="30963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Композиция по сказу </a:t>
            </a:r>
            <a:r>
              <a:rPr lang="ru-RU" sz="1400" b="1" dirty="0" err="1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П.П.Бажова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sz="1400" b="1" dirty="0" err="1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Огневушка-поскакушка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Исполнители:</a:t>
            </a:r>
          </a:p>
          <a:p>
            <a:pPr algn="ctr"/>
            <a:r>
              <a:rPr lang="ru-RU" sz="1400" b="1" dirty="0" err="1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Лавренюк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Владислав,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лет</a:t>
            </a: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Малафеева Виктория,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лет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0577" y="751733"/>
            <a:ext cx="723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Экспонаты «Музея Сказов П.П. Бажова»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2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25159</TotalTime>
  <Words>286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Cambria Math</vt:lpstr>
      <vt:lpstr>Karmen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Оля</cp:lastModifiedBy>
  <cp:revision>52</cp:revision>
  <dcterms:created xsi:type="dcterms:W3CDTF">2014-08-08T16:01:14Z</dcterms:created>
  <dcterms:modified xsi:type="dcterms:W3CDTF">2020-10-16T14:09:38Z</dcterms:modified>
</cp:coreProperties>
</file>