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БДОУ № 1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768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БДОУ № 1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2646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БДОУ № 1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192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БДОУ № 1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367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БДОУ № 1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БДОУ № 1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9766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БДОУ № 1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92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 № 1</dc:creator>
  <cp:lastModifiedBy>Пользователь Windows</cp:lastModifiedBy>
  <cp:revision>1</cp:revision>
  <dcterms:created xsi:type="dcterms:W3CDTF">2020-04-06T17:58:52Z</dcterms:created>
  <dcterms:modified xsi:type="dcterms:W3CDTF">2020-04-08T08:41:35Z</dcterms:modified>
</cp:coreProperties>
</file>