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63" r:id="rId7"/>
    <p:sldId id="264" r:id="rId8"/>
    <p:sldId id="257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1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E4-4564-9D85-54C0E5874AF2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E4-4564-9D85-54C0E5874AF2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E4-4564-9D85-54C0E5874AF2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E4-4564-9D85-54C0E5874AF2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AB-4288-A1EE-2B03F8471A3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B1-482E-9DA7-A3F77A89DDF2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B1-482E-9DA7-A3F77A89DDF2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B1-482E-9DA7-A3F77A89DDF2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B1-482E-9DA7-A3F77A89DDF2}"/>
              </c:ext>
            </c:extLst>
          </c:dPt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64-4824-B8E7-B63AEEF5BA3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A4-4BDE-BC5A-478550F0679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A4-4BDE-BC5A-478550F0679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A4-4BDE-BC5A-478550F0679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A4-4BDE-BC5A-478550F06790}"/>
              </c:ext>
            </c:extLst>
          </c:dPt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3E-4C5C-ACB9-D10C863A6232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41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98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1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57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3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5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47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26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16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23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6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1997-9265-4DEB-A47F-1C801252144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82D4-ECF9-49EA-9D0A-7EAAD3DF7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7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928" y="446197"/>
            <a:ext cx="4704399" cy="352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4255" y="2885208"/>
            <a:ext cx="4558145" cy="341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4909" y="4422066"/>
            <a:ext cx="6788727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ОПРОС ВОДИТЕЛЕЙ Г. ЕКАТЕРИНБУРГ О НЕОБХОДИМОСТИ ВНЕДРЕНИЯ «РЕЗЕРВНОЙ ПОЛОСЫ ДВИЖЕНИЯ»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2454" y="215364"/>
            <a:ext cx="360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Приложение 1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68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5570506"/>
              </p:ext>
            </p:extLst>
          </p:nvPr>
        </p:nvGraphicFramePr>
        <p:xfrm>
          <a:off x="1417451" y="1840139"/>
          <a:ext cx="10323286" cy="42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04389" y="292554"/>
            <a:ext cx="95494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Как вы считаете, должны ли современные технологии, в том числе и роботы, помогать в решении избавления от пробок?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4" y="2667000"/>
            <a:ext cx="35623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5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705" y="304800"/>
            <a:ext cx="3958937" cy="527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759" y="1399310"/>
            <a:ext cx="3938154" cy="525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992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069" y="371762"/>
            <a:ext cx="3700897" cy="493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577" y="1330035"/>
            <a:ext cx="3832513" cy="511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0396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140" y="415636"/>
            <a:ext cx="3416878" cy="455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50" y="1717965"/>
            <a:ext cx="3616035" cy="4821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750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1595" y="348671"/>
            <a:ext cx="3500005" cy="4666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7377" y="1496291"/>
            <a:ext cx="3719946" cy="4959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7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888" y="422565"/>
            <a:ext cx="3403022" cy="453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937" y="1648691"/>
            <a:ext cx="4125191" cy="470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8340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09" y="498764"/>
            <a:ext cx="3283527" cy="437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632" y="1620982"/>
            <a:ext cx="3647208" cy="4862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824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" y="365125"/>
            <a:ext cx="588125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Долго ли вы обычно стоите в пробках?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2453640"/>
              </p:ext>
            </p:extLst>
          </p:nvPr>
        </p:nvGraphicFramePr>
        <p:xfrm>
          <a:off x="-983673" y="2092470"/>
          <a:ext cx="8472055" cy="329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307" y="2133872"/>
            <a:ext cx="8882642" cy="3255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9218" y="241454"/>
            <a:ext cx="5230821" cy="1572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934" y="3761645"/>
            <a:ext cx="2487477" cy="29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06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2114" y="365125"/>
            <a:ext cx="51416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Считаете ли вы данный (перекресток улиц Ак. Бардина и Серафимы Дерябиной) участок дороги безопасным?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8933903"/>
              </p:ext>
            </p:extLst>
          </p:nvPr>
        </p:nvGraphicFramePr>
        <p:xfrm>
          <a:off x="4455886" y="2507798"/>
          <a:ext cx="8886372" cy="325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36418" y="365125"/>
            <a:ext cx="5881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i="1" dirty="0" smtClean="0">
                <a:solidFill>
                  <a:srgbClr val="C00000"/>
                </a:solidFill>
              </a:rPr>
              <a:t>Как вы считаете, резервная полоса смогла бы значительно </a:t>
            </a:r>
            <a:r>
              <a:rPr lang="ru-RU" sz="3000" b="1" i="1" dirty="0" smtClean="0">
                <a:solidFill>
                  <a:srgbClr val="C00000"/>
                </a:solidFill>
              </a:rPr>
              <a:t>разгрузить</a:t>
            </a:r>
            <a:r>
              <a:rPr lang="ru-RU" sz="2900" b="1" i="1" dirty="0" smtClean="0">
                <a:solidFill>
                  <a:srgbClr val="C00000"/>
                </a:solidFill>
              </a:rPr>
              <a:t> дорогу?</a:t>
            </a:r>
            <a:endParaRPr lang="ru-RU" sz="29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3127" y="2590123"/>
            <a:ext cx="7460343" cy="3089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816" y="4129764"/>
            <a:ext cx="2319000" cy="27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444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75</Words>
  <Application>Microsoft Office PowerPoint</Application>
  <PresentationFormat>Произвольный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Долго ли вы обычно стоите в пробках?</vt:lpstr>
      <vt:lpstr>Считаете ли вы данный (перекресток улиц Ак. Бардина и Серафимы Дерябиной) участок дороги безопасным?</vt:lpstr>
      <vt:lpstr>Как вы считаете, должны ли современные технологии, в том числе и роботы, помогать в решении избавления от пробок?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владимир жужгов</cp:lastModifiedBy>
  <cp:revision>7</cp:revision>
  <dcterms:created xsi:type="dcterms:W3CDTF">2020-02-09T18:06:39Z</dcterms:created>
  <dcterms:modified xsi:type="dcterms:W3CDTF">2024-03-12T09:20:30Z</dcterms:modified>
</cp:coreProperties>
</file>