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620" y="-2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44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5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9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7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7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03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08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2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8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86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6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8C2A6-543C-431E-AF41-7D62D694551A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D37BD-A479-480C-8EEF-8A6788287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10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706582"/>
            <a:ext cx="12053454" cy="602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08363" y="155139"/>
            <a:ext cx="97397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г. Екатеринбурга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Верх-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Исетского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детский сад  № 1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620043, Свердловская область, г. Екатеринбург, ул. Ленинградская 38,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тел. 234-31-01 факс:232-60-05 E-mail:mdou1@eduekb.ru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8363" y="2550394"/>
            <a:ext cx="973974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Яковенко Мирослав, 6 лет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уратор: Кочнева Оксана Викторовна, воспитатель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детский сад  № 1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ород Екатеринбург</a:t>
            </a:r>
          </a:p>
          <a:p>
            <a:pPr algn="ctr"/>
            <a:endParaRPr lang="ru-RU" sz="1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6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375" y="1973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стационарный цирк Екатеринбурга открылся 20 ноября 1883 года на Дровяной площади. Здание цирка строил приехавший с семьёй в Россию мастер циркового искусства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Максимилиано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Труцци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375" y="137526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1909 года, неподалёку от места, где находился цирк Боровского, состоялось открытие «Большого сибирского цирка» антрепренёра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Стрепетова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Новое здание было тёплым и кроме круглого манежа имело сценическую часть. Здесь давали не только цирковые представления, но также выступали артисты эстрады, оперетты, показывали первые сеансы кино. В начале 1912 года цирк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Стрепетова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сгорел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375" y="340658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Постоянное здание Свердловского государственного цирка было построено в 1933 году на углу улиц Куйбышева и Розы Люксембург. Здание цирка на Куйбышева с основным и репетиционным манежами было рассчитано на 2560 мест, приспособлено для сложнейших постановок и обладало отличной акустикой, но работало только в летний сезон. В 1943—1944 гг. проведена реконструкция здания цирка, позволившая проводить представления и в зимний период.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83" y="197346"/>
            <a:ext cx="4627418" cy="2504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83" y="3120736"/>
            <a:ext cx="4627418" cy="34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1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3" y="828533"/>
            <a:ext cx="12052837" cy="60294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4818" r="7511" b="16914"/>
          <a:stretch/>
        </p:blipFill>
        <p:spPr>
          <a:xfrm>
            <a:off x="674838" y="491834"/>
            <a:ext cx="5241054" cy="420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091" y="207819"/>
            <a:ext cx="5221926" cy="391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89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93424" y="-14517349"/>
            <a:ext cx="21606097" cy="28806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641" y="2101536"/>
            <a:ext cx="5675198" cy="425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699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216</Words>
  <Application>Microsoft Office PowerPoint</Application>
  <PresentationFormat>Широкоэкранный</PresentationFormat>
  <Paragraphs>15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</cp:revision>
  <dcterms:created xsi:type="dcterms:W3CDTF">2024-11-08T15:41:54Z</dcterms:created>
  <dcterms:modified xsi:type="dcterms:W3CDTF">2024-11-08T16:26:37Z</dcterms:modified>
</cp:coreProperties>
</file>