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2" r:id="rId4"/>
    <p:sldId id="261" r:id="rId5"/>
    <p:sldId id="259" r:id="rId6"/>
    <p:sldId id="263" r:id="rId7"/>
    <p:sldId id="260" r:id="rId8"/>
    <p:sldId id="264" r:id="rId9"/>
    <p:sldId id="266" r:id="rId10"/>
    <p:sldId id="265" r:id="rId11"/>
    <p:sldId id="267" r:id="rId12"/>
    <p:sldId id="268" r:id="rId13"/>
    <p:sldId id="269" r:id="rId14"/>
    <p:sldId id="271" r:id="rId15"/>
    <p:sldId id="270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113" d="100"/>
          <a:sy n="113" d="100"/>
        </p:scale>
        <p:origin x="-15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89043" y="1389900"/>
            <a:ext cx="4778872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«История</a:t>
            </a:r>
          </a:p>
          <a:p>
            <a:pPr algn="ctr"/>
            <a:r>
              <a:rPr lang="ru-RU" sz="4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Олимпийских</a:t>
            </a:r>
          </a:p>
          <a:p>
            <a:pPr algn="ctr"/>
            <a:r>
              <a:rPr lang="ru-RU" sz="4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игр»</a:t>
            </a:r>
            <a:endParaRPr lang="ru-RU" sz="48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55333" y="271903"/>
            <a:ext cx="607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Современный олимпийский символ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Пять колец олицетворяют единство пяти континентов и встречу мира на Олимпийских играх</a:t>
            </a:r>
          </a:p>
        </p:txBody>
      </p:sp>
      <p:pic>
        <p:nvPicPr>
          <p:cNvPr id="7170" name="Picture 2" descr="C:\Users\home\Desktop\img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508" y="1616272"/>
            <a:ext cx="5302250" cy="443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83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15733" y="1509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Олимпийский девиз: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«Быстрее, выше, сильнее»</a:t>
            </a:r>
          </a:p>
        </p:txBody>
      </p:sp>
      <p:pic>
        <p:nvPicPr>
          <p:cNvPr id="8194" name="Picture 2" descr="C:\Users\home\Desktop\img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283" y="1166283"/>
            <a:ext cx="3695700" cy="24257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home\Desktop\img10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333" y="3236063"/>
            <a:ext cx="4430183" cy="289592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16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17334" y="1763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7030A0"/>
                </a:solidFill>
              </a:rPr>
              <a:t>Олимпийские талисманы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Москва 1980 год</a:t>
            </a:r>
          </a:p>
        </p:txBody>
      </p:sp>
      <p:pic>
        <p:nvPicPr>
          <p:cNvPr id="10242" name="Picture 2" descr="C:\Users\home\Desktop\img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650" y="1346200"/>
            <a:ext cx="5194300" cy="41656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63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9218" name="Picture 2" descr="C:\Users\home\Desktop\img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533" y="953933"/>
            <a:ext cx="24892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65400" y="3076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>
                <a:solidFill>
                  <a:srgbClr val="7030A0"/>
                </a:solidFill>
              </a:rPr>
              <a:t>Ходори</a:t>
            </a:r>
            <a:r>
              <a:rPr lang="ru-RU" b="1" dirty="0">
                <a:solidFill>
                  <a:srgbClr val="7030A0"/>
                </a:solidFill>
              </a:rPr>
              <a:t>: талисман Олимпийских летних игр в 1988 в Сеуле, Южная Корея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9219" name="Picture 3" descr="C:\Users\home\Desktop\img15 - коп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866" y="2982383"/>
            <a:ext cx="3505200" cy="351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95800" y="232615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>
                <a:solidFill>
                  <a:srgbClr val="7030A0"/>
                </a:solidFill>
              </a:rPr>
              <a:t>Хайди</a:t>
            </a:r>
            <a:r>
              <a:rPr lang="ru-RU" b="1" dirty="0">
                <a:solidFill>
                  <a:srgbClr val="7030A0"/>
                </a:solidFill>
              </a:rPr>
              <a:t> и </a:t>
            </a:r>
            <a:r>
              <a:rPr lang="ru-RU" b="1" dirty="0" err="1">
                <a:solidFill>
                  <a:srgbClr val="7030A0"/>
                </a:solidFill>
              </a:rPr>
              <a:t>Хоуди</a:t>
            </a:r>
            <a:r>
              <a:rPr lang="ru-RU" b="1" dirty="0">
                <a:solidFill>
                  <a:srgbClr val="7030A0"/>
                </a:solidFill>
              </a:rPr>
              <a:t>: талисманы Зимних Олимпийских игр 1988 в Калгари, Канада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20827" y="2795307"/>
            <a:ext cx="360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C00000"/>
                </a:solidFill>
              </a:rPr>
              <a:t>Коби</a:t>
            </a:r>
            <a:r>
              <a:rPr lang="ru-RU" b="1" dirty="0">
                <a:solidFill>
                  <a:srgbClr val="C00000"/>
                </a:solidFill>
              </a:rPr>
              <a:t>: Олимпийские Летние игры, 1992, в Барселоне, Испания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0400" y="279530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>
                <a:solidFill>
                  <a:srgbClr val="C00000"/>
                </a:solidFill>
              </a:rPr>
              <a:t>Magique</a:t>
            </a:r>
            <a:r>
              <a:rPr lang="ru-RU" b="1" dirty="0">
                <a:solidFill>
                  <a:srgbClr val="C00000"/>
                </a:solidFill>
              </a:rPr>
              <a:t> (Магия): Зимние Олимпийские игры, 1992, </a:t>
            </a:r>
            <a:r>
              <a:rPr lang="ru-RU" b="1" dirty="0" err="1">
                <a:solidFill>
                  <a:srgbClr val="C00000"/>
                </a:solidFill>
              </a:rPr>
              <a:t>Альбертвилль</a:t>
            </a:r>
            <a:r>
              <a:rPr lang="ru-RU" b="1" dirty="0">
                <a:solidFill>
                  <a:srgbClr val="C00000"/>
                </a:solidFill>
              </a:rPr>
              <a:t>, Франция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1266" name="Picture 2" descr="C:\Users\home\Desktop\img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869" y="119219"/>
            <a:ext cx="2452531" cy="245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home\Desktop\img16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761" y="286436"/>
            <a:ext cx="2197754" cy="228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56985" y="5815672"/>
            <a:ext cx="50926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Хокон и Кристин : талисманы Зимних Олимпийских игр 1994 в </a:t>
            </a:r>
            <a:r>
              <a:rPr lang="ru-RU" b="1" dirty="0" err="1">
                <a:solidFill>
                  <a:srgbClr val="C00000"/>
                </a:solidFill>
              </a:rPr>
              <a:t>Лиллехаммере</a:t>
            </a:r>
            <a:r>
              <a:rPr lang="ru-RU" b="1" dirty="0">
                <a:solidFill>
                  <a:srgbClr val="C00000"/>
                </a:solidFill>
              </a:rPr>
              <a:t>, Норвегия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1268" name="Picture 4" descr="C:\Users\home\Desktop\img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398" y="3633788"/>
            <a:ext cx="2065867" cy="209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02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-35298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61267" y="594216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>
                <a:solidFill>
                  <a:srgbClr val="C00000"/>
                </a:solidFill>
              </a:rPr>
              <a:t>Венлок</a:t>
            </a:r>
            <a:r>
              <a:rPr lang="ru-RU" dirty="0">
                <a:solidFill>
                  <a:srgbClr val="C00000"/>
                </a:solidFill>
              </a:rPr>
              <a:t> и </a:t>
            </a:r>
            <a:r>
              <a:rPr lang="ru-RU" dirty="0" err="1">
                <a:solidFill>
                  <a:srgbClr val="C00000"/>
                </a:solidFill>
              </a:rPr>
              <a:t>Мандевиль</a:t>
            </a:r>
            <a:r>
              <a:rPr lang="ru-RU" dirty="0">
                <a:solidFill>
                  <a:srgbClr val="C00000"/>
                </a:solidFill>
              </a:rPr>
              <a:t> - талисманы Олимпийских игр в Лондоне, 2012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5533" y="28687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>
                <a:solidFill>
                  <a:srgbClr val="C00000"/>
                </a:solidFill>
              </a:rPr>
              <a:t>Иззи</a:t>
            </a:r>
            <a:r>
              <a:rPr lang="ru-RU" b="1" dirty="0">
                <a:solidFill>
                  <a:srgbClr val="C00000"/>
                </a:solidFill>
              </a:rPr>
              <a:t>: Олимпийские Летние игры, в 1996, в Атланте, США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416609"/>
            <a:ext cx="2347913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 descr="C:\Users\home\Desktop\img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231" y="3718466"/>
            <a:ext cx="2423668" cy="190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28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77067" y="223504"/>
            <a:ext cx="57234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Талисманами Олимпийских игр в Сочи 2014 года жители России выбрали зайца, белого медведя и Леопарда . Это трио, по мнению организаторов, символизирует олимпийские принципы - дружбу, честную борьбу и стремление к совершенству.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3314" name="Picture 2" descr="C:\Users\home\Desktop\img19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49" y="1992763"/>
            <a:ext cx="6195484" cy="407995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80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93786" y="2186000"/>
            <a:ext cx="50846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Благодарю за внимание!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16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0164" y="382353"/>
            <a:ext cx="77510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Цели </a:t>
            </a:r>
            <a:r>
              <a:rPr lang="ru-RU" sz="24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презентации</a:t>
            </a:r>
          </a:p>
          <a:p>
            <a:pPr algn="ctr">
              <a:lnSpc>
                <a:spcPct val="150000"/>
              </a:lnSpc>
            </a:pPr>
            <a:endParaRPr lang="ru-RU" sz="24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Расширение кругозора;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активности, творчества, инициативы, Речи, мышления</a:t>
            </a:r>
            <a:r>
              <a:rPr lang="ru-RU" sz="24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240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Воспитывать стремление заниматься спортом, вести здоровый образ жизни;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Формирование интереса и любви к спорту;</a:t>
            </a:r>
            <a:endParaRPr lang="ru-RU" sz="240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0163" y="492419"/>
            <a:ext cx="707370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Задачи</a:t>
            </a:r>
            <a:endParaRPr lang="ru-RU" sz="24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Воспитывать чувство гордости за Россию;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Познакомить детей с историей древнего и современного олимпийского движения;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Воспитать их в духе общечеловеческих ценностей и морали, истинной дружбы и мира между людьми и народами;</a:t>
            </a:r>
            <a:endParaRPr lang="ru-RU" sz="240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14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26733" y="212055"/>
            <a:ext cx="68326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Из </a:t>
            </a:r>
            <a:r>
              <a:rPr lang="ru-RU" sz="3200" dirty="0">
                <a:solidFill>
                  <a:srgbClr val="7030A0"/>
                </a:solidFill>
              </a:rPr>
              <a:t>истории</a:t>
            </a:r>
            <a:r>
              <a:rPr lang="ru-RU" sz="3200" dirty="0" smtClean="0">
                <a:solidFill>
                  <a:srgbClr val="7030A0"/>
                </a:solidFill>
              </a:rPr>
              <a:t>…</a:t>
            </a:r>
          </a:p>
          <a:p>
            <a:pPr algn="ctr"/>
            <a:endParaRPr lang="ru-RU" sz="3200" dirty="0">
              <a:solidFill>
                <a:srgbClr val="7030A0"/>
              </a:solidFill>
            </a:endParaRPr>
          </a:p>
          <a:p>
            <a:r>
              <a:rPr lang="ru-RU" sz="2400" dirty="0">
                <a:solidFill>
                  <a:srgbClr val="7030A0"/>
                </a:solidFill>
              </a:rPr>
              <a:t>В древнегреческом городе Олимпия устраивались состязания – Олимпийские игры. Они проводились один раз в четыре года.</a:t>
            </a:r>
          </a:p>
        </p:txBody>
      </p:sp>
      <p:pic>
        <p:nvPicPr>
          <p:cNvPr id="1026" name="Picture 2" descr="C:\Users\home\Desktop\im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567" y="2794000"/>
            <a:ext cx="68326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02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61831" y="3845220"/>
            <a:ext cx="68620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rgbClr val="7030A0"/>
                </a:solidFill>
              </a:rPr>
              <a:t>Греческие атлеты состязались в беге, прыжках, метании копья, диска, борьбе, кулачном бою, гонках на колесницах.</a:t>
            </a:r>
            <a:endParaRPr lang="ru-RU" sz="240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C:\Users\home\Desktop\img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831" y="876244"/>
            <a:ext cx="6831058" cy="296897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97667" y="4519136"/>
            <a:ext cx="624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Перед состязанием каждый отлет давал клятву соблюдать правила честной спортивной борьбы.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Более 11 веков в Олимпии проводились общегреческие игры.</a:t>
            </a:r>
          </a:p>
        </p:txBody>
      </p:sp>
      <p:pic>
        <p:nvPicPr>
          <p:cNvPr id="3074" name="Picture 2" descr="C:\Users\home\Desktop\img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920750"/>
            <a:ext cx="6324600" cy="30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70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80733" y="426703"/>
            <a:ext cx="6189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Победителя встречал весь город. В городской стене делали пролом, куда на колеснице въезжал победитель, пролом в тот же день заделывали, чтобы олимпийская победа не выходила из города.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home\Desktop\img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734" y="1808479"/>
            <a:ext cx="5573183" cy="430233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66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70668" y="325103"/>
            <a:ext cx="64431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В 394 г. н. э. Римский император Феодосий 1 издал указ, запрещающий дальнейшее проведение Олимпийских игр.</a:t>
            </a:r>
          </a:p>
          <a:p>
            <a:r>
              <a:rPr lang="ru-RU" dirty="0">
                <a:solidFill>
                  <a:srgbClr val="7030A0"/>
                </a:solidFill>
              </a:rPr>
              <a:t>Император принял христианство и решил искоренить антихристианские игры, прославляющие языческих богов.</a:t>
            </a:r>
          </a:p>
        </p:txBody>
      </p:sp>
      <p:pic>
        <p:nvPicPr>
          <p:cNvPr id="5122" name="Picture 2" descr="C:\Users\home\Desktop\img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883" y="1977353"/>
            <a:ext cx="3668183" cy="39725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64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40000" y="466636"/>
            <a:ext cx="60113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Возобновились игры в 1896 году в Греции. В их возрождении большую роль сыграл французский общественный деятель Пьер де Кубертен.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146" name="Picture 2" descr="C:\Users\home\Desktop\img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116" y="1733550"/>
            <a:ext cx="3213100" cy="33909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home\Desktop\img8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1" y="4464050"/>
            <a:ext cx="3111500" cy="21971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91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260</TotalTime>
  <Words>385</Words>
  <Application>Microsoft Office PowerPoint</Application>
  <PresentationFormat>Экран (4:3)</PresentationFormat>
  <Paragraphs>38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home</cp:lastModifiedBy>
  <cp:revision>25</cp:revision>
  <dcterms:created xsi:type="dcterms:W3CDTF">2013-11-19T05:52:05Z</dcterms:created>
  <dcterms:modified xsi:type="dcterms:W3CDTF">2018-02-28T15:35:31Z</dcterms:modified>
</cp:coreProperties>
</file>