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4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18" autoAdjust="0"/>
    <p:restoredTop sz="94660"/>
  </p:normalViewPr>
  <p:slideViewPr>
    <p:cSldViewPr>
      <p:cViewPr>
        <p:scale>
          <a:sx n="76" d="100"/>
          <a:sy n="76" d="100"/>
        </p:scale>
        <p:origin x="-1440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проба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34" y="0"/>
            <a:ext cx="914093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04955-A67E-4046-A0E3-B2B181725428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проба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534" y="0"/>
            <a:ext cx="9140932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974447"/>
            <a:ext cx="3986686" cy="169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9"/>
          <p:cNvSpPr>
            <a:spLocks noGrp="1"/>
          </p:cNvSpPr>
          <p:nvPr>
            <p:ph type="ctrTitle"/>
          </p:nvPr>
        </p:nvSpPr>
        <p:spPr>
          <a:xfrm>
            <a:off x="971601" y="-387424"/>
            <a:ext cx="7401742" cy="29523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Русская матрёшка – </a:t>
            </a:r>
            <a:r>
              <a:rPr lang="ru-RU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посланица</a:t>
            </a: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дружбы и любви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одзаголовок 20"/>
          <p:cNvSpPr>
            <a:spLocks noGrp="1"/>
          </p:cNvSpPr>
          <p:nvPr>
            <p:ph type="subTitle" idx="1"/>
          </p:nvPr>
        </p:nvSpPr>
        <p:spPr>
          <a:xfrm>
            <a:off x="1619672" y="3886200"/>
            <a:ext cx="6152728" cy="1752600"/>
          </a:xfrm>
        </p:spPr>
        <p:txBody>
          <a:bodyPr>
            <a:normAutofit/>
          </a:bodyPr>
          <a:lstStyle/>
          <a:p>
            <a:r>
              <a:rPr lang="ru-RU" sz="2300" b="1" i="1" smtClean="0">
                <a:solidFill>
                  <a:srgbClr val="C75F09"/>
                </a:solidFill>
                <a:latin typeface="Constantia" pitchFamily="18" charset="0"/>
                <a:cs typeface="Aharoni" pitchFamily="2" charset="-79"/>
              </a:rPr>
              <a:t>    </a:t>
            </a:r>
            <a:endParaRPr lang="ru-RU" sz="2300" b="1" i="1" dirty="0">
              <a:solidFill>
                <a:srgbClr val="974807"/>
              </a:solidFill>
              <a:latin typeface="Cambria" pitchFamily="18" charset="0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97607"/>
            <a:ext cx="2499047" cy="1982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124" y="4420855"/>
            <a:ext cx="2486347" cy="2082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5992">
            <a:off x="1014672" y="2000143"/>
            <a:ext cx="1358787" cy="2157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35149"/>
            <a:ext cx="1749421" cy="2372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7086">
            <a:off x="6498463" y="2114322"/>
            <a:ext cx="1417135" cy="2130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149" y="5477396"/>
            <a:ext cx="529443" cy="93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31" y="2952750"/>
            <a:ext cx="5302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220" y="3116804"/>
            <a:ext cx="5302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Русская матрёшка – посланица  дружбы и любви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Бежевый</dc:title>
  <dc:creator>Татьяна Ивановна</dc:creator>
  <cp:lastModifiedBy>даша</cp:lastModifiedBy>
  <cp:revision>9</cp:revision>
  <dcterms:created xsi:type="dcterms:W3CDTF">2015-03-16T20:36:02Z</dcterms:created>
  <dcterms:modified xsi:type="dcterms:W3CDTF">2021-01-24T16:05:39Z</dcterms:modified>
</cp:coreProperties>
</file>