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Космос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2852936"/>
            <a:ext cx="280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Выполнила </a:t>
            </a:r>
          </a:p>
          <a:p>
            <a:r>
              <a:rPr lang="ru-RU" sz="2000" b="1" dirty="0" smtClean="0"/>
              <a:t>Зырянцева Ю.В.</a:t>
            </a:r>
            <a:endParaRPr lang="ru-RU" sz="2000" b="1" dirty="0" smtClean="0"/>
          </a:p>
          <a:p>
            <a:r>
              <a:rPr lang="ru-RU" sz="2000" b="1" dirty="0" smtClean="0"/>
              <a:t>Воспитатель МБДОУ № </a:t>
            </a:r>
            <a:r>
              <a:rPr lang="ru-RU" sz="2000" b="1" dirty="0" smtClean="0"/>
              <a:t>93, г. Екатеринбург</a:t>
            </a:r>
            <a:endParaRPr lang="ru-RU" sz="2000" b="1" dirty="0"/>
          </a:p>
        </p:txBody>
      </p:sp>
      <p:pic>
        <p:nvPicPr>
          <p:cNvPr id="15364" name="Picture 4" descr="D:\бабуля\Новая папка (3)\космос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700808"/>
            <a:ext cx="508856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Солнце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83560"/>
            <a:ext cx="4042792" cy="4572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Солнце </a:t>
            </a:r>
            <a:r>
              <a:rPr lang="ru-RU" dirty="0" smtClean="0"/>
              <a:t>— единственная звезда Солнечной системы, вокруг которой обращаются другие объекты этой системы: планеты и их спутники, карликовые планеты и их спутники, астероиды, </a:t>
            </a:r>
            <a:r>
              <a:rPr lang="ru-RU" dirty="0" err="1" smtClean="0"/>
              <a:t>метеороиды</a:t>
            </a:r>
            <a:r>
              <a:rPr lang="ru-RU" dirty="0" smtClean="0"/>
              <a:t>, кометы и космическая пыль.</a:t>
            </a:r>
            <a:r>
              <a:rPr lang="ru-RU" b="1" dirty="0" smtClean="0"/>
              <a:t> Солнце</a:t>
            </a:r>
            <a:r>
              <a:rPr lang="ru-RU" dirty="0" smtClean="0"/>
              <a:t> – самый яркий объект на земном небе, ближайшая к нам звезда и центр солнечной системы. Именно благодаря солнечной энергии на одной из планет солнечной системы возникла жизнь, а планетой этой оказалась Земля</a:t>
            </a:r>
            <a:endParaRPr lang="ru-RU" dirty="0"/>
          </a:p>
        </p:txBody>
      </p:sp>
      <p:pic>
        <p:nvPicPr>
          <p:cNvPr id="34818" name="Picture 2" descr="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83642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Созвездия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83560"/>
            <a:ext cx="41148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Созвездия </a:t>
            </a:r>
            <a:r>
              <a:rPr lang="ru-RU" dirty="0" smtClean="0"/>
              <a:t>— группы звёзд, образующие воображаемую фигуру, которая помогает астрономам определить местоположение звезды среди тысяч других на ночном небе. Разные созвездия видны в разное время года по мере вращения Земли вокруг Солнца.</a:t>
            </a:r>
            <a:endParaRPr lang="ru-RU" dirty="0"/>
          </a:p>
        </p:txBody>
      </p:sp>
      <p:pic>
        <p:nvPicPr>
          <p:cNvPr id="35846" name="Picture 6" descr="https://www.colourbox.com/preview/2576910-vector-illustration-of-constellation-aqua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2976265" cy="29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classblogmeister.com/files/user_11647513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838325" cy="2390775"/>
          </a:xfrm>
          <a:prstGeom prst="rect">
            <a:avLst/>
          </a:prstGeom>
          <a:noFill/>
        </p:spPr>
      </p:pic>
      <p:pic>
        <p:nvPicPr>
          <p:cNvPr id="35850" name="Picture 10" descr="http://cs623224.vk.me/v623224319/74832/RqzkqkqsxLI.jpg"/>
          <p:cNvPicPr>
            <a:picLocks noChangeAspect="1" noChangeArrowheads="1"/>
          </p:cNvPicPr>
          <p:nvPr/>
        </p:nvPicPr>
        <p:blipFill>
          <a:blip r:embed="rId4" cstate="print"/>
          <a:srcRect r="2303" b="19093"/>
          <a:stretch>
            <a:fillRect/>
          </a:stretch>
        </p:blipFill>
        <p:spPr bwMode="auto">
          <a:xfrm>
            <a:off x="611560" y="4509120"/>
            <a:ext cx="2459975" cy="203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Планеты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27363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Солнечная система</a:t>
            </a:r>
            <a:r>
              <a:rPr lang="ru-RU" dirty="0" smtClean="0"/>
              <a:t> — планетная система, включающая в себя центральную звезду — Солнце — и все естественные космические объекты, вращающиеся вокруг неё. Планеты сами не излучают света, но отражают свет звезды, вокруг которой они вращаются. Именно поэтому наиболее крупные планеты Солнечной системы можно разглядеть в ночном небе невооружённым глазом.</a:t>
            </a:r>
            <a:endParaRPr lang="ru-RU" dirty="0"/>
          </a:p>
        </p:txBody>
      </p:sp>
      <p:pic>
        <p:nvPicPr>
          <p:cNvPr id="4" name="Picture 4" descr="D:\бабуля\Новая папка (3)\космос\planets-of-the-solar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705678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изучают Космос?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783560"/>
            <a:ext cx="397078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Люди изучают Космос при помощи телескопов с Земли и, запуская космические аппараты для получения изображений с более близкого расстояния. Пока пилотируемые корабли достигали только нашего спутника Луны, хотя запланированы и миссии на Марс. Беспилотные космические аппараты уже достигли пределов Солнечной системы Впервые такой аппарат достиг Луны в 1970 году. 17 ноября советская космическая станция «Луна-17» доставила на её поверхность самоходный аппарат «Луноход-1».</a:t>
            </a:r>
            <a:endParaRPr lang="ru-RU" dirty="0"/>
          </a:p>
        </p:txBody>
      </p:sp>
      <p:pic>
        <p:nvPicPr>
          <p:cNvPr id="37890" name="Picture 2" descr="Луно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09575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ракета?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783560"/>
            <a:ext cx="3970784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Уникальность этого устройства заключается в том, что ему не требуется определенная среда, например, воздух, ракета может двигаться даже в космосе.  19 августа 1960 года был запущен ещё один обитаемый искусственный спутник. Он был завершающим этапом подготовки перед полётом в космос первого человека и проверял работу основных систем жизнеобеспечения корабля. На борту его находились собаки Белка и Стрелка. После пребывания на орбите в течение суток он был успешно возвращён на Землю. Вернувшиеся живыми и здоровыми собаки стали практически национальными героями</a:t>
            </a:r>
            <a:endParaRPr lang="ru-RU" dirty="0"/>
          </a:p>
        </p:txBody>
      </p:sp>
      <p:pic>
        <p:nvPicPr>
          <p:cNvPr id="36866" name="Picture 2" descr="рак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2575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Человек в 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83560"/>
            <a:ext cx="4042792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12 апреля 1961 произошло то, к чему так долго стремилось всё человечество – в космос был отправлен первый человек. Им стал лётчик-испытатель Юрий Алексеевич Гагарин. Он провёл в космосе на борту своего корабля «Восток» всего 108 минут, но для человечества это было грандиозное достижение. Полёт Гагарина доказал, что человек может выжить в космосе и вернутся на Землю</a:t>
            </a:r>
            <a:endParaRPr lang="ru-RU" dirty="0"/>
          </a:p>
        </p:txBody>
      </p:sp>
      <p:pic>
        <p:nvPicPr>
          <p:cNvPr id="39938" name="Picture 2" descr="Юрий Алексеевич Гагар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363176" cy="4958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pPr algn="ctr"/>
            <a:r>
              <a:rPr lang="ru-RU" b="1" dirty="0" smtClean="0"/>
              <a:t>Обитаемые космические корабли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783560"/>
            <a:ext cx="418680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Обитаемым космическим кораблем</a:t>
            </a:r>
            <a:r>
              <a:rPr lang="ru-RU" dirty="0" smtClean="0"/>
              <a:t> называют аппарат, оборудованный всем необходимым для краткосрочного или длительного пребывания человека в космосе. На современном этапе развития космонавтики обитаемые космические корабли входят в состав орбитальных космических станций, предназначенных для долговременного использования</a:t>
            </a:r>
            <a:endParaRPr lang="ru-RU" dirty="0"/>
          </a:p>
        </p:txBody>
      </p:sp>
      <p:pic>
        <p:nvPicPr>
          <p:cNvPr id="40962" name="Picture 2" descr="http://kosmokid.ru/media/obitaemye_kosmicheskie_korably%20copy.gif"/>
          <p:cNvPicPr>
            <a:picLocks noChangeAspect="1" noChangeArrowheads="1"/>
          </p:cNvPicPr>
          <p:nvPr/>
        </p:nvPicPr>
        <p:blipFill>
          <a:blip r:embed="rId2" cstate="print"/>
          <a:srcRect l="18144" t="4871" r="3233" b="31779"/>
          <a:stretch>
            <a:fillRect/>
          </a:stretch>
        </p:blipFill>
        <p:spPr bwMode="auto">
          <a:xfrm>
            <a:off x="755576" y="1412776"/>
            <a:ext cx="3744416" cy="468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Тайны космоса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783560"/>
            <a:ext cx="3466728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того момента, когда человек осознал необъятность Космоса, родился вопрос о том, есть ли жизнь на других далёких планетах. Инопланетяне казались людям реальными. Пришельцы с других планет в воображении землян казались похожими на людей, поэтому их часто называли «гуманоидами», то есть «подобными человеку».</a:t>
            </a:r>
            <a:endParaRPr lang="ru-RU" dirty="0"/>
          </a:p>
        </p:txBody>
      </p:sp>
      <p:pic>
        <p:nvPicPr>
          <p:cNvPr id="41986" name="Picture 2" descr="Пришель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88840"/>
            <a:ext cx="465364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Одиноки ли мы во Вселенной?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21602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вопрос мы задаем себе каждый раз, когда смотрим на небо. Даже саму Землю мы знаем пока недостаточно хорошо, гораздо меньше имеем знаний о Солнечной системе. Каждый миг уши радиотелескопов стараются уловить сигналы, которые могли бы принадлежать иным разумным существам во Вселенной.</a:t>
            </a:r>
            <a:endParaRPr lang="ru-RU" dirty="0"/>
          </a:p>
        </p:txBody>
      </p:sp>
      <p:pic>
        <p:nvPicPr>
          <p:cNvPr id="43009" name="Picture 1" descr="D:\бабуля\Новая папка (3)\космос\imagenes-del-cielo-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6840760" cy="3081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4034" name="Picture 2" descr="D:\бабуля\Новая папка (3)\космос\r2_g2kC5588E_orig_620761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455" y="1784350"/>
            <a:ext cx="686228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3573016"/>
            <a:ext cx="5554960" cy="2782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 все времена человечество интересовалось тайнами Вселенной. И по сей день, несмотря на столь развитую технологическую сферу, космос является настоящей загадкой для человека. Однако уже имеется целая масса интересных открытий и фактов о Вселенной, все они поражают своей необычайностью и даже, какой-то мистичностью.</a:t>
            </a:r>
            <a:endParaRPr lang="ru-RU" dirty="0"/>
          </a:p>
        </p:txBody>
      </p:sp>
      <p:pic>
        <p:nvPicPr>
          <p:cNvPr id="2049" name="Picture 1" descr="D:\бабуля\Новая папка (3)\космос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498516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pPr algn="ctr"/>
            <a:r>
              <a:rPr lang="ru-RU" b="1" dirty="0" smtClean="0"/>
              <a:t>Какими были первые сведения о Космосе и нашей планете?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83560"/>
            <a:ext cx="411480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Первые наблюдения за небом, изменения положения Луны и Солнца делали ещё шумерские жрецы в древней Месопотамии, цивилизации в междуречье рек Тигра и Евфрата. Возможно, они и были первыми астрономами и звездочётами. Не имея представления о том, как устроена Вселенная, жрецы объясняли все явления волей разных богов. Их наблюдения за сменой времён года, затмениями, изменениями фаз Луны были очень полезными: они помогали людям даже в сельском хозяйстве.</a:t>
            </a:r>
            <a:endParaRPr lang="ru-RU" dirty="0"/>
          </a:p>
        </p:txBody>
      </p:sp>
      <p:pic>
        <p:nvPicPr>
          <p:cNvPr id="1026" name="Picture 2" descr="кос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0957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83560"/>
            <a:ext cx="4258816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древности люди считали Землю плоской, подобно блину или полукруглой, словно горбушка хлеба, лежащей на трёх слонах, которые в свою очередь стоят на огромной черепахе. Черепаха плыла в необозримо огромном океане. Когда случались землетрясения, люди полагали, что это морское чудовище бьёт хвостом и вызывает волны, которые качают плоскую землю. Над землёй, подобно натянутому потолку, располагалось небо с множеством звёзд.</a:t>
            </a:r>
            <a:endParaRPr lang="ru-RU" dirty="0"/>
          </a:p>
        </p:txBody>
      </p:sp>
      <p:pic>
        <p:nvPicPr>
          <p:cNvPr id="28674" name="Picture 2" descr="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09575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 что похожа Земля?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783560"/>
            <a:ext cx="418680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Земля похожа на шар, но не обладает формой идеального шара. Но на самом деле Земля не строгая геометрическая фигура, на ней есть многочисленные выступы — горы, впадины — моря и океаны</a:t>
            </a:r>
            <a:endParaRPr lang="ru-RU" dirty="0"/>
          </a:p>
        </p:txBody>
      </p:sp>
      <p:pic>
        <p:nvPicPr>
          <p:cNvPr id="29698" name="Picture 2" descr="D:\бабуля\Новая папка (3)\космос\cosmos.jpg"/>
          <p:cNvPicPr>
            <a:picLocks noChangeAspect="1" noChangeArrowheads="1"/>
          </p:cNvPicPr>
          <p:nvPr/>
        </p:nvPicPr>
        <p:blipFill>
          <a:blip r:embed="rId2" cstate="print"/>
          <a:srcRect r="34617"/>
          <a:stretch>
            <a:fillRect/>
          </a:stretch>
        </p:blipFill>
        <p:spPr bwMode="auto">
          <a:xfrm>
            <a:off x="611560" y="1772816"/>
            <a:ext cx="3456384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Телескопы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618856" cy="494278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Телескоп</a:t>
            </a:r>
            <a:r>
              <a:rPr lang="ru-RU" sz="1800" dirty="0" smtClean="0"/>
              <a:t> — прибор, предназначенный для наблюдения небесных тел.</a:t>
            </a:r>
          </a:p>
          <a:p>
            <a:r>
              <a:rPr lang="ru-RU" sz="1800" b="1" dirty="0" smtClean="0"/>
              <a:t>Изобретение телескопа</a:t>
            </a:r>
            <a:r>
              <a:rPr lang="ru-RU" sz="1800" dirty="0" smtClean="0"/>
              <a:t>, а точнее «зрительной трубы» (именно так называли раньше этот оптический прибор) произошло в 1609 году. Изобретателем был великий итальянский астроном, математик и </a:t>
            </a:r>
            <a:r>
              <a:rPr lang="ru-RU" sz="1800" dirty="0" err="1" smtClean="0"/>
              <a:t>физик</a:t>
            </a:r>
            <a:r>
              <a:rPr lang="ru-RU" sz="1800" b="1" dirty="0" err="1" smtClean="0"/>
              <a:t>Галилео</a:t>
            </a:r>
            <a:r>
              <a:rPr lang="ru-RU" sz="1800" b="1" dirty="0" smtClean="0"/>
              <a:t> Галилей</a:t>
            </a:r>
            <a:r>
              <a:rPr lang="ru-RU" sz="1800" dirty="0" smtClean="0"/>
              <a:t>. Телескоп Галилея был небольшого размера и позволял приближать рассматриваемый объект всего в тридцать раз, но для того времени это было настоящее чудо. В то время Галилея могли казнить за такое изобретение и его использование.  Галилей смог доказать, что его зрительная труба совершенно «безвредна».</a:t>
            </a:r>
            <a:endParaRPr lang="ru-RU" sz="1800" dirty="0"/>
          </a:p>
        </p:txBody>
      </p:sp>
      <p:pic>
        <p:nvPicPr>
          <p:cNvPr id="30722" name="Picture 2" descr="Телеско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954" y="2060848"/>
            <a:ext cx="272576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Вселенная?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83560"/>
            <a:ext cx="7931224" cy="17174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Вселенная – это огромное пространство, которое заполнено звёздами, планетами, галактиками, чёрными дырами. Все эти составляющие находятся во взаимодействии и образуют целую систему – Вселенную. Звезды вместе с планетами входят в состав галактик. </a:t>
            </a:r>
          </a:p>
          <a:p>
            <a:endParaRPr lang="ru-RU" dirty="0"/>
          </a:p>
        </p:txBody>
      </p:sp>
      <p:pic>
        <p:nvPicPr>
          <p:cNvPr id="31750" name="Picture 6" descr="Одиноки ли мы во Вселе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640871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Галактики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32856"/>
            <a:ext cx="41148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Галактика</a:t>
            </a:r>
            <a:r>
              <a:rPr lang="ru-RU" dirty="0" smtClean="0"/>
              <a:t> — система из звёзд, межзвёздного газа, пыли и тёмной материи. Само по себе межзвездное пространство кажется прозрачным, но на протяжении тысяч световых лет межзвездный газ и пыль накладываются друг на друга и издалека выглядят как туман.</a:t>
            </a:r>
            <a:endParaRPr lang="ru-RU" dirty="0"/>
          </a:p>
        </p:txBody>
      </p:sp>
      <p:pic>
        <p:nvPicPr>
          <p:cNvPr id="32770" name="Picture 2" descr="D:\бабуля\Новая папка (3)\космос\0_89b95_f340790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0440" cy="333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звезды?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783560"/>
            <a:ext cx="4402832" cy="4572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Звезда</a:t>
            </a:r>
            <a:r>
              <a:rPr lang="ru-RU" dirty="0" smtClean="0"/>
              <a:t> — небесное тело. Мы постоянно видим их по ночам. Они притягивают наше внимание особым, завораживающим сиянием. Наши предки полагали, что они могут влиять на нашу судьбу и на наше будущее.</a:t>
            </a:r>
            <a:r>
              <a:rPr lang="ru-RU" b="1" dirty="0" smtClean="0"/>
              <a:t> Звезда по имени Солнце</a:t>
            </a:r>
            <a:br>
              <a:rPr lang="ru-RU" b="1" dirty="0" smtClean="0"/>
            </a:br>
            <a:r>
              <a:rPr lang="ru-RU" dirty="0" smtClean="0"/>
              <a:t>Самая известная звезда, которая находится ближе всего к нам – это, конечно же, Солнце. Именно поэтому нам кажется, что оно очень большое по сравнению с остальными светилами. Днём оно своим светом затмевает все остальные звёзды, поэтому мы их не видим</a:t>
            </a:r>
            <a:endParaRPr lang="ru-RU" dirty="0"/>
          </a:p>
        </p:txBody>
      </p:sp>
      <p:pic>
        <p:nvPicPr>
          <p:cNvPr id="33794" name="Picture 2" descr="D:\бабуля\Новая папка (3)\космос\a96387b9049acdcf7e62f5d4ca0678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788907" cy="3709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</TotalTime>
  <Words>614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Consolas</vt:lpstr>
      <vt:lpstr>Corbel</vt:lpstr>
      <vt:lpstr>Wingdings</vt:lpstr>
      <vt:lpstr>Wingdings 2</vt:lpstr>
      <vt:lpstr>Wingdings 3</vt:lpstr>
      <vt:lpstr>Метро</vt:lpstr>
      <vt:lpstr>Космос </vt:lpstr>
      <vt:lpstr> </vt:lpstr>
      <vt:lpstr>Какими были первые сведения о Космосе и нашей планете? </vt:lpstr>
      <vt:lpstr>Немного истории</vt:lpstr>
      <vt:lpstr>На что похожа Земля? </vt:lpstr>
      <vt:lpstr>Телескопы </vt:lpstr>
      <vt:lpstr>Что такое Вселенная? </vt:lpstr>
      <vt:lpstr>Галактики </vt:lpstr>
      <vt:lpstr>Что такое звезды? </vt:lpstr>
      <vt:lpstr>Солнце </vt:lpstr>
      <vt:lpstr>Созвездия </vt:lpstr>
      <vt:lpstr>Планеты </vt:lpstr>
      <vt:lpstr>Как изучают Космос? </vt:lpstr>
      <vt:lpstr>Что такое ракета?</vt:lpstr>
      <vt:lpstr>Человек в космосе</vt:lpstr>
      <vt:lpstr>Обитаемые космические корабли </vt:lpstr>
      <vt:lpstr>Тайны космоса</vt:lpstr>
      <vt:lpstr>Одиноки ли мы во Вселенной?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 </dc:title>
  <dc:creator>Наталья</dc:creator>
  <cp:lastModifiedBy>Пользователь Windows</cp:lastModifiedBy>
  <cp:revision>9</cp:revision>
  <dcterms:created xsi:type="dcterms:W3CDTF">2016-03-28T17:50:41Z</dcterms:created>
  <dcterms:modified xsi:type="dcterms:W3CDTF">2025-08-26T05:58:06Z</dcterms:modified>
</cp:coreProperties>
</file>