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78" autoAdjust="0"/>
    <p:restoredTop sz="86420" autoAdjust="0"/>
  </p:normalViewPr>
  <p:slideViewPr>
    <p:cSldViewPr>
      <p:cViewPr varScale="1">
        <p:scale>
          <a:sx n="74" d="100"/>
          <a:sy n="74" d="100"/>
        </p:scale>
        <p:origin x="-17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71241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67503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7053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65740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38165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24199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34988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91215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25294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02306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43941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4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ircle/>
    <p:sndAc>
      <p:stSnd>
        <p:snd r:embed="rId13" name="chimes.wav"/>
      </p:stSnd>
    </p:sndAc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5147" y="332656"/>
            <a:ext cx="9174307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Хоть пока мы малыши,</a:t>
            </a:r>
          </a:p>
          <a:p>
            <a:pPr algn="ctr"/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Правила мы знать должны!</a:t>
            </a:r>
            <a:endParaRPr lang="ru-RU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5085184"/>
            <a:ext cx="3779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выполнила: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Тикунова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Сергеевна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893279"/>
      </p:ext>
    </p:extLst>
  </p:cSld>
  <p:clrMapOvr>
    <a:masterClrMapping/>
  </p:clrMapOvr>
  <p:transition spd="slow">
    <p:circle/>
    <p:sndAc>
      <p:stSnd loop="1"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296" y="476672"/>
            <a:ext cx="894187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Правила дорожного движения,</a:t>
            </a:r>
          </a:p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Просты для изучения!</a:t>
            </a:r>
            <a:endParaRPr lang="ru-RU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56731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2304256" cy="3960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27784" y="188640"/>
            <a:ext cx="6516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Пока маленькие дети,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Знаем правила все эти.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Это дядя светофор-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Он сигналом нам поможет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Как продолжить дальше путь!</a:t>
            </a:r>
          </a:p>
          <a:p>
            <a:pPr algn="ctr"/>
            <a:endParaRPr lang="ru-RU" sz="4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68302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79512" y="188640"/>
            <a:ext cx="3096344" cy="324036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75856" y="692696"/>
            <a:ext cx="618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Если свет зажегся красный,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Значит двигаться ОПАСНО!</a:t>
            </a:r>
            <a:endParaRPr lang="ru-RU" sz="40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561954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504" y="188640"/>
            <a:ext cx="3240360" cy="31683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8696" y="495543"/>
            <a:ext cx="6045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Желтым подожди 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чуть-чуть,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Будь готов продолжить 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путь!</a:t>
            </a:r>
            <a:endParaRPr lang="ru-RU" sz="4000" b="1" dirty="0">
              <a:solidFill>
                <a:srgbClr val="FFC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09168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79512" y="188640"/>
            <a:ext cx="3168352" cy="316835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31840" y="620688"/>
            <a:ext cx="60121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А зеленый загорит-</a:t>
            </a:r>
          </a:p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В путь отправиться велит! </a:t>
            </a:r>
          </a:p>
          <a:p>
            <a:pPr algn="ctr"/>
            <a:endParaRPr lang="ru-RU" sz="6000" b="1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85090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4067944" cy="38884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67944" y="188640"/>
            <a:ext cx="52565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Зебра-это не лошадка,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Пешеходный переход.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Он дает возможность людям,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Безопасности проход!</a:t>
            </a:r>
            <a:endParaRPr lang="ru-RU" sz="4000" b="1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565301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68"/>
            <a:ext cx="4067944" cy="39844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6200" y="20568"/>
            <a:ext cx="51125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На дороге не играй!</a:t>
            </a:r>
          </a:p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ПРАВИЛА ТЫ </a:t>
            </a:r>
          </a:p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СОБЛЮДАЙ</a:t>
            </a:r>
            <a:r>
              <a:rPr lang="ru-RU" sz="3200" dirty="0" smtClean="0"/>
              <a:t>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12561842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808836"/>
            <a:ext cx="839967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8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10591358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102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Пользователь Windows</cp:lastModifiedBy>
  <cp:revision>11</cp:revision>
  <dcterms:created xsi:type="dcterms:W3CDTF">2014-02-02T14:28:28Z</dcterms:created>
  <dcterms:modified xsi:type="dcterms:W3CDTF">2020-11-04T09:30:44Z</dcterms:modified>
</cp:coreProperties>
</file>