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57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1219F-3D1E-4D9C-8766-452BDD55BE07}" type="datetimeFigureOut">
              <a:rPr lang="ru-RU" smtClean="0"/>
              <a:t>сб 17.10.20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37CC-D303-490F-846E-04532BF5E2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13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1219F-3D1E-4D9C-8766-452BDD55BE07}" type="datetimeFigureOut">
              <a:rPr lang="ru-RU" smtClean="0"/>
              <a:t>сб 17.10.20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37CC-D303-490F-846E-04532BF5E2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016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1219F-3D1E-4D9C-8766-452BDD55BE07}" type="datetimeFigureOut">
              <a:rPr lang="ru-RU" smtClean="0"/>
              <a:t>сб 17.10.20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37CC-D303-490F-846E-04532BF5E2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412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1219F-3D1E-4D9C-8766-452BDD55BE07}" type="datetimeFigureOut">
              <a:rPr lang="ru-RU" smtClean="0"/>
              <a:t>сб 17.10.20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37CC-D303-490F-846E-04532BF5E2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799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1219F-3D1E-4D9C-8766-452BDD55BE07}" type="datetimeFigureOut">
              <a:rPr lang="ru-RU" smtClean="0"/>
              <a:t>сб 17.10.20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37CC-D303-490F-846E-04532BF5E2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811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1219F-3D1E-4D9C-8766-452BDD55BE07}" type="datetimeFigureOut">
              <a:rPr lang="ru-RU" smtClean="0"/>
              <a:t>сб 17.10.20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37CC-D303-490F-846E-04532BF5E2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840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1219F-3D1E-4D9C-8766-452BDD55BE07}" type="datetimeFigureOut">
              <a:rPr lang="ru-RU" smtClean="0"/>
              <a:t>сб 17.10.20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37CC-D303-490F-846E-04532BF5E2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027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1219F-3D1E-4D9C-8766-452BDD55BE07}" type="datetimeFigureOut">
              <a:rPr lang="ru-RU" smtClean="0"/>
              <a:t>сб 17.10.20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37CC-D303-490F-846E-04532BF5E2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710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1219F-3D1E-4D9C-8766-452BDD55BE07}" type="datetimeFigureOut">
              <a:rPr lang="ru-RU" smtClean="0"/>
              <a:t>сб 17.10.20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37CC-D303-490F-846E-04532BF5E2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182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1219F-3D1E-4D9C-8766-452BDD55BE07}" type="datetimeFigureOut">
              <a:rPr lang="ru-RU" smtClean="0"/>
              <a:t>сб 17.10.20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37CC-D303-490F-846E-04532BF5E2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103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1219F-3D1E-4D9C-8766-452BDD55BE07}" type="datetimeFigureOut">
              <a:rPr lang="ru-RU" smtClean="0"/>
              <a:t>сб 17.10.20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B37CC-D303-490F-846E-04532BF5E2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064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1219F-3D1E-4D9C-8766-452BDD55BE07}" type="datetimeFigureOut">
              <a:rPr lang="ru-RU" smtClean="0"/>
              <a:t>сб 17.10.20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B37CC-D303-490F-846E-04532BF5E2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335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1097" y="2377513"/>
            <a:ext cx="81741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</a:rPr>
              <a:t>ИГРЫ И УПРАЖНЕНИЯ НА РАЗВИТИЕ ЭМОЦИОНАЛЬНО-ВОЛЕВЫХ И ПОЗНАВАТЕЛЬНЫХ ПРОЦЕССОВ</a:t>
            </a:r>
            <a:endParaRPr lang="ru-RU" sz="32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837" y="6211669"/>
            <a:ext cx="3588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Составила воспитатель МБДОУ – детский сад № 1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</a:rPr>
              <a:t>Мохирева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О.С.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9359" y="3254813"/>
            <a:ext cx="2298239" cy="32251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40" y="229899"/>
            <a:ext cx="2610806" cy="23886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36343">
            <a:off x="3330842" y="4682226"/>
            <a:ext cx="1450398" cy="12570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44896">
            <a:off x="10050458" y="215820"/>
            <a:ext cx="1597349" cy="241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90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7819" y="1066800"/>
            <a:ext cx="566650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«Цветочек и солнышко».</a:t>
            </a:r>
          </a:p>
          <a:p>
            <a:endParaRPr lang="ru-RU" sz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игра, направлена на расслабление и стабилизацию эмоционального состояния. Дети садятся на корточки и обхватывают руками колени. Воспитатель начинает рассказывать историю про цветочек и солнышко, а дети выполняют выразительные движения, иллюстрирующие историю. В качестве фона можно включить спокойную негромкую музыку.</a:t>
            </a:r>
          </a:p>
          <a:p>
            <a:endParaRPr lang="ru-RU" sz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Глубоко в земле жило-было семечко. Однажды на землю упал теплый солнечный луч и согрел его (Дети сидят на корточках, опустив голову и обхватив колени руками).</a:t>
            </a:r>
          </a:p>
          <a:p>
            <a:endParaRPr lang="ru-RU" sz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семечка проклюнулся маленький росточек. Он потихоньку рос и выпрямлялся под ласковыми лучами солнца. У него проклюнулся первый зеленый листочек. Постепенно он расправлялся и тянулся к солнышку (Дети постепенно выпрямляются и встают, поднимая голову и руки).</a:t>
            </a:r>
          </a:p>
          <a:p>
            <a:endParaRPr lang="ru-RU" sz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Вслед за листочком на ростке появился бутон и в один прекрасный день расцвел в красивый цветок (Дети выпрямляются в полный рост, слегка откидывают голову назад и разводят руки в стороны).</a:t>
            </a:r>
          </a:p>
          <a:p>
            <a:endParaRPr lang="ru-RU" sz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Цветок грелся на теплом весеннем солнышке, подставляя каждый свой лепесток его лучам и поворачивая голову вслед за солнцем (Дети медленно поворачиваются вслед за солнышком, полузакрыв глаза, улыбаясь и радуясь солнцу).</a:t>
            </a:r>
            <a:endParaRPr lang="ru-RU" sz="1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280" y="221673"/>
            <a:ext cx="952393" cy="12108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455" y="5544903"/>
            <a:ext cx="1250078" cy="11745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56625" y="1052945"/>
            <a:ext cx="5666509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«Пиктограммы».</a:t>
            </a:r>
          </a:p>
          <a:p>
            <a:pPr algn="ctr"/>
            <a:endParaRPr lang="ru-RU" sz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Материал: 2 набора карточек, один целый, другой нарезанный.</a:t>
            </a:r>
          </a:p>
          <a:p>
            <a:pPr algn="just"/>
            <a:endParaRPr lang="ru-RU" sz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определить по пиктограмме, какой человек: веселый или грустный, сердитый или добрый и др. ;</a:t>
            </a:r>
          </a:p>
          <a:p>
            <a:pPr algn="just"/>
            <a:endParaRPr lang="ru-RU" sz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по второму набору пиктограмм (разрезанному): разрезанные шаблоны перемешиваются между собой, детям предлагается найти и собрать шаблоны;</a:t>
            </a:r>
          </a:p>
          <a:p>
            <a:pPr algn="just"/>
            <a:endParaRPr lang="ru-RU" sz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в)игра в парах: у каждого участника свой набор пиктограмм. Один участник берет пиктограмму и, не показывая ее другому, называет настроение, которое на ней изображено. Второй должен найти картинку, задуманную своим партнером. После этого 2 выбранные картинки сравниваются. При несовпадении можно попросить детей объяснить, почему они выбрали ту или иную пиктограмму для определения настроения.</a:t>
            </a:r>
            <a:endParaRPr lang="ru-RU" sz="1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440" y="4045526"/>
            <a:ext cx="3255206" cy="245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0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6364" y="1066800"/>
            <a:ext cx="566650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«Тренируем эмоции».</a:t>
            </a:r>
          </a:p>
          <a:p>
            <a:pPr algn="ctr"/>
            <a:endParaRPr lang="ru-RU" sz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Попросите ребенка нахмуриться - как:</a:t>
            </a:r>
          </a:p>
          <a:p>
            <a:endParaRPr lang="ru-RU" sz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осенняя туча</a:t>
            </a:r>
          </a:p>
          <a:p>
            <a:endParaRPr lang="ru-RU" sz="1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злая волшебница </a:t>
            </a:r>
          </a:p>
          <a:p>
            <a:pPr marL="171450" indent="-171450">
              <a:buFontTx/>
              <a:buChar char="-"/>
            </a:pPr>
            <a:endParaRPr lang="ru-RU" sz="1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endParaRPr lang="ru-RU" sz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Улыбнуться, как:</a:t>
            </a:r>
          </a:p>
          <a:p>
            <a:endParaRPr lang="ru-RU" sz="1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Буратино </a:t>
            </a:r>
          </a:p>
          <a:p>
            <a:pPr marL="171450" indent="-171450">
              <a:buFontTx/>
              <a:buChar char="-"/>
            </a:pPr>
            <a:endParaRPr lang="ru-RU" sz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хитрая лиса </a:t>
            </a:r>
          </a:p>
          <a:p>
            <a:endParaRPr lang="ru-RU" sz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Позлись, как:</a:t>
            </a:r>
          </a:p>
          <a:p>
            <a:endParaRPr lang="ru-RU" sz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ребенок, у которого отняли мороженое</a:t>
            </a:r>
          </a:p>
          <a:p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два барана на мосту </a:t>
            </a:r>
            <a:endParaRPr lang="ru-RU" sz="1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23709" y="1066800"/>
            <a:ext cx="566650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«Упрямые барашки».</a:t>
            </a:r>
          </a:p>
          <a:p>
            <a:pPr algn="ctr"/>
            <a:endParaRPr lang="ru-RU" sz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этой игры нужно два и больше участника. Дети разбиваются на пары. Ведущий (взрослый)говорит: «Утром рано два барана повстречались на мосту». Дети широко расставляют ноги, наклоняются вперед и упираются лбами и ладонями друг в друга. Задача игрока — устоять на месте, при этом заставив соперника сдвинуться с места. При этом можно блеять, как барашки. Эта игра позволяет направить энергию ребенка в нужное русло, выплеснуть агрессию и снять мышечное и эмоциональное напряжение. Но ведущий должен обязательно следить, чтобы «барашки» не переусердствовали и не навредили друг другу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869" y="1735539"/>
            <a:ext cx="983672" cy="7368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022" y="2452358"/>
            <a:ext cx="593887" cy="7446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8869" y="3230057"/>
            <a:ext cx="1253004" cy="9397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2110" y="3913863"/>
            <a:ext cx="415128" cy="6048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0" y="4518700"/>
            <a:ext cx="643370" cy="7962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7716" y="5464403"/>
            <a:ext cx="1009650" cy="5290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4717" y="3313254"/>
            <a:ext cx="4104492" cy="215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2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2315675"/>
            <a:ext cx="566650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Хлопни в ладоши – развитие внимания.</a:t>
            </a:r>
          </a:p>
          <a:p>
            <a:pPr algn="just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Ход игры: Взрослый (родитель) говорит ребенку: «Сейчас я буду называть</a:t>
            </a:r>
          </a:p>
          <a:p>
            <a:pPr algn="just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разные слова, когда я назову какое-нибудь животное – хлопни в ладоши (сожми</a:t>
            </a:r>
          </a:p>
          <a:p>
            <a:pPr algn="just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мою руку, топни ногой </a:t>
            </a:r>
            <a:r>
              <a:rPr lang="ru-RU" sz="12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ит.д</a:t>
            </a: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.). Слова: стол, книга, лошадь, стул, дверь, виноград,</a:t>
            </a:r>
          </a:p>
          <a:p>
            <a:pPr algn="just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собака, ножницы, книга, туфли, карандаш, мяч, окно, кошка, сапоги, коза, стекло,</a:t>
            </a:r>
          </a:p>
          <a:p>
            <a:pPr algn="just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дом, дорога, яблоко, дерево, ковер, лев, стена, крыша, арбуз, санки, снег, тигр,</a:t>
            </a:r>
          </a:p>
          <a:p>
            <a:pPr algn="just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кровать, тетрадь, вилка, лед, елка, заяц, волк, галстук, лимон, медведь, дыня,</a:t>
            </a:r>
          </a:p>
          <a:p>
            <a:pPr algn="just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чайник, тарелка, полка, масло, пальто, белка. </a:t>
            </a:r>
            <a:endParaRPr lang="ru-RU" sz="1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5491" y="853384"/>
            <a:ext cx="566650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положил в мешок - развитие внимания, памяти.</a:t>
            </a:r>
          </a:p>
          <a:p>
            <a:pPr algn="just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Ход игры: Взрослый (родитель) начинает игру: «Я положил в мешок</a:t>
            </a:r>
          </a:p>
          <a:p>
            <a:pPr algn="just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яблоки» - ребенок добавляет еще одно слово: «Я положил в мешок яблоки и</a:t>
            </a:r>
          </a:p>
          <a:p>
            <a:pPr algn="just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ананасы» и т.д.</a:t>
            </a:r>
          </a:p>
          <a:p>
            <a:pPr algn="just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Комментарий: Важно, что бы у ребенка процесс игры вызывал</a:t>
            </a:r>
          </a:p>
          <a:p>
            <a:pPr algn="just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положительные эмоции. Задание можно конкретизировать, если предложить</a:t>
            </a:r>
          </a:p>
          <a:p>
            <a:pPr algn="just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складывать предметы одной группы. </a:t>
            </a:r>
            <a:endParaRPr lang="ru-RU" sz="1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63" y="125557"/>
            <a:ext cx="2251364" cy="21050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445" y="4438417"/>
            <a:ext cx="3124200" cy="14668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6127" y="2261359"/>
            <a:ext cx="1362508" cy="13625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5164" y="3470601"/>
            <a:ext cx="4500996" cy="33757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67409">
            <a:off x="9278325" y="2608812"/>
            <a:ext cx="1412939" cy="203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4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8393" y="2131009"/>
            <a:ext cx="566650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«Говори наоборот» – развитие мышления</a:t>
            </a:r>
          </a:p>
          <a:p>
            <a:pPr algn="ctr"/>
            <a:endParaRPr lang="ru-RU" sz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игры: Предложите ребенку игру: «Я буду говорить слово, вы ( ты )</a:t>
            </a:r>
          </a:p>
          <a:p>
            <a:pPr algn="just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тоже говори слово, но только наоборот, например: большой – маленький».</a:t>
            </a:r>
          </a:p>
          <a:p>
            <a:pPr algn="just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использовать следующие пары слов:</a:t>
            </a:r>
          </a:p>
          <a:p>
            <a:pPr algn="just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веселый - грустный</a:t>
            </a:r>
          </a:p>
          <a:p>
            <a:pPr algn="just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быстрый - медленный</a:t>
            </a:r>
          </a:p>
          <a:p>
            <a:pPr algn="just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красивый - безобразный</a:t>
            </a:r>
          </a:p>
          <a:p>
            <a:pPr algn="just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пустой - полный</a:t>
            </a:r>
          </a:p>
          <a:p>
            <a:pPr algn="just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тяжелый - легкий и т.д. </a:t>
            </a:r>
            <a:endParaRPr lang="ru-RU" sz="1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45381" y="2176218"/>
            <a:ext cx="56665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больше назовет предметов – развитие внимания, восприятия.</a:t>
            </a:r>
          </a:p>
          <a:p>
            <a:pPr algn="ctr"/>
            <a:endParaRPr lang="ru-RU" sz="14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Ход игры: Предложите ребенку игру: «Внимательно осмотри комнату и</a:t>
            </a:r>
          </a:p>
          <a:p>
            <a:pPr algn="just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найти предметы, в которых есть круг, окружность». Ребенок называет предметы:</a:t>
            </a:r>
          </a:p>
          <a:p>
            <a:pPr algn="just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часы, основание карандаша, выключатель, ваза, столик и еще многое другое.</a:t>
            </a:r>
          </a:p>
          <a:p>
            <a:pPr algn="just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провести эту игру в соревновательной форме: «Кто больше назовет таких</a:t>
            </a:r>
          </a:p>
          <a:p>
            <a:pPr algn="just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предметов». </a:t>
            </a:r>
            <a:endParaRPr lang="ru-RU" sz="1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759104">
            <a:off x="874130" y="4002277"/>
            <a:ext cx="1865169" cy="26297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9379" y="4252536"/>
            <a:ext cx="1897640" cy="22369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9379" y="123557"/>
            <a:ext cx="1744332" cy="17093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129" y="123557"/>
            <a:ext cx="2731519" cy="19315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184898">
            <a:off x="6614812" y="3791411"/>
            <a:ext cx="1600167" cy="25443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0355" y="200921"/>
            <a:ext cx="1776846" cy="17768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2599" y="3333897"/>
            <a:ext cx="2411799" cy="321573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2632" y="280842"/>
            <a:ext cx="1774289" cy="177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3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7819" y="1177636"/>
            <a:ext cx="566650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Четвертый лишний – развитие мышления, умения классифицировать</a:t>
            </a:r>
          </a:p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предметы.</a:t>
            </a:r>
          </a:p>
          <a:p>
            <a:pPr algn="ctr"/>
            <a:endParaRPr lang="ru-RU" sz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игры: Ведущий (родитель) называет группу слов, три из которых</a:t>
            </a:r>
          </a:p>
          <a:p>
            <a:pPr algn="just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объединены по какому – либо признаку, а четвертое не может быть включено в</a:t>
            </a:r>
          </a:p>
          <a:p>
            <a:pPr algn="just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эту группу (например: кукла, юла, машинка, молоко и т.д.). Ребенок должен</a:t>
            </a:r>
          </a:p>
          <a:p>
            <a:pPr algn="just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найти лишнее слово. </a:t>
            </a:r>
            <a:endParaRPr lang="ru-RU" sz="1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17674" y="1066800"/>
            <a:ext cx="566650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Доскажи словечко</a:t>
            </a:r>
          </a:p>
          <a:p>
            <a:pPr algn="ctr"/>
            <a:endParaRPr lang="ru-RU" sz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игры: Взрослый (родитель) предлагает ребенку продолжить</a:t>
            </a:r>
          </a:p>
          <a:p>
            <a:pPr algn="just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предложение:</a:t>
            </a:r>
          </a:p>
          <a:p>
            <a:pPr algn="just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ты захочешь спать, в спальне ждет тебя (кровать);</a:t>
            </a:r>
          </a:p>
          <a:p>
            <a:pPr algn="just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бы ноги отдохнули, посиди – ка ты на (стуле);</a:t>
            </a:r>
          </a:p>
          <a:p>
            <a:pPr algn="just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пирогами чай попьем за обеденным (столом);</a:t>
            </a:r>
          </a:p>
          <a:p>
            <a:pPr algn="just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Свитер, кофту, теплый шарф аккуратно сложим в (шкаф);</a:t>
            </a:r>
          </a:p>
          <a:p>
            <a:pPr algn="just"/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приятно нашей Тане поваляться (диване). </a:t>
            </a:r>
            <a:endParaRPr lang="ru-RU" sz="1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395" y="3241963"/>
            <a:ext cx="3361095" cy="25544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056" y="3020290"/>
            <a:ext cx="3439440" cy="295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0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1672" y="152400"/>
            <a:ext cx="32419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ПРИЛОЖЕНИЕ.</a:t>
            </a:r>
          </a:p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Карточки к игре «Четвертый лишний» 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014" y="1075730"/>
            <a:ext cx="2807278" cy="26709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14" y="3687289"/>
            <a:ext cx="3024621" cy="29338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3635" y="1075730"/>
            <a:ext cx="3048002" cy="26865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6292" y="3687289"/>
            <a:ext cx="2821132" cy="27526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0913" y="1091402"/>
            <a:ext cx="2757591" cy="26709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0624" y="1075730"/>
            <a:ext cx="2668732" cy="25009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3570" y="3746654"/>
            <a:ext cx="2880629" cy="28723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28504" y="3687289"/>
            <a:ext cx="2866775" cy="278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8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1672" y="152400"/>
            <a:ext cx="3505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ПРИЛОЖЕНИЕ.</a:t>
            </a:r>
          </a:p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Карточки к игре «Пиктограммы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79" y="798731"/>
            <a:ext cx="2381090" cy="28104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79" y="3962801"/>
            <a:ext cx="2441659" cy="25852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931" y="798731"/>
            <a:ext cx="2241133" cy="24243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464" y="3962801"/>
            <a:ext cx="2800066" cy="24741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326" y="798731"/>
            <a:ext cx="2693963" cy="26939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685" y="3609198"/>
            <a:ext cx="2941604" cy="282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5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960</Words>
  <Application>Microsoft Office PowerPoint</Application>
  <PresentationFormat>Широкоэкранный</PresentationFormat>
  <Paragraphs>102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Оля</dc:creator>
  <cp:lastModifiedBy>Оля</cp:lastModifiedBy>
  <cp:revision>15</cp:revision>
  <dcterms:created xsi:type="dcterms:W3CDTF">2020-10-17T17:47:23Z</dcterms:created>
  <dcterms:modified xsi:type="dcterms:W3CDTF">2020-10-17T19:02:51Z</dcterms:modified>
</cp:coreProperties>
</file>